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</p:sldMasterIdLst>
  <p:sldIdLst>
    <p:sldId id="256" r:id="rId2"/>
    <p:sldId id="265" r:id="rId3"/>
    <p:sldId id="260" r:id="rId4"/>
    <p:sldId id="261" r:id="rId5"/>
    <p:sldId id="310" r:id="rId6"/>
    <p:sldId id="311" r:id="rId7"/>
    <p:sldId id="281" r:id="rId8"/>
    <p:sldId id="292" r:id="rId9"/>
    <p:sldId id="302" r:id="rId10"/>
    <p:sldId id="307" r:id="rId11"/>
    <p:sldId id="309" r:id="rId12"/>
  </p:sldIdLst>
  <p:sldSz cx="10693400" cy="7556500"/>
  <p:notesSz cx="10693400" cy="7556500"/>
  <p:embeddedFontLst>
    <p:embeddedFont>
      <p:font typeface="Tahoma" panose="020B0604030504040204" pitchFamily="34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rial Unicode MS" panose="020B0604020202020204" pitchFamily="34" charset="-128"/>
      <p:regular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31BD34"/>
    <a:srgbClr val="EAEAEA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2005" y="2347413"/>
            <a:ext cx="9089390" cy="1619750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04010" y="4282016"/>
            <a:ext cx="7485380" cy="19311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748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14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52715" y="302611"/>
            <a:ext cx="2406015" cy="644751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4670" y="302611"/>
            <a:ext cx="7039822" cy="64475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940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538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085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82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44705" y="4855751"/>
            <a:ext cx="9089390" cy="1500805"/>
          </a:xfrm>
        </p:spPr>
        <p:txBody>
          <a:bodyPr anchor="t"/>
          <a:lstStyle>
            <a:lvl1pPr algn="l">
              <a:defRPr sz="4408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844705" y="3202768"/>
            <a:ext cx="9089390" cy="1652984"/>
          </a:xfrm>
        </p:spPr>
        <p:txBody>
          <a:bodyPr anchor="b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4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4670" y="1763184"/>
            <a:ext cx="4722918" cy="4986941"/>
          </a:xfrm>
        </p:spPr>
        <p:txBody>
          <a:bodyPr/>
          <a:lstStyle>
            <a:lvl1pPr>
              <a:defRPr sz="3085"/>
            </a:lvl1pPr>
            <a:lvl2pPr>
              <a:defRPr sz="2645"/>
            </a:lvl2pPr>
            <a:lvl3pPr>
              <a:defRPr sz="2204"/>
            </a:lvl3pPr>
            <a:lvl4pPr>
              <a:defRPr sz="1983"/>
            </a:lvl4pPr>
            <a:lvl5pPr>
              <a:defRPr sz="1983"/>
            </a:lvl5pPr>
            <a:lvl6pPr>
              <a:defRPr sz="1983"/>
            </a:lvl6pPr>
            <a:lvl7pPr>
              <a:defRPr sz="1983"/>
            </a:lvl7pPr>
            <a:lvl8pPr>
              <a:defRPr sz="1983"/>
            </a:lvl8pPr>
            <a:lvl9pPr>
              <a:defRPr sz="198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35812" y="1763184"/>
            <a:ext cx="4722918" cy="4986941"/>
          </a:xfrm>
        </p:spPr>
        <p:txBody>
          <a:bodyPr/>
          <a:lstStyle>
            <a:lvl1pPr>
              <a:defRPr sz="3085"/>
            </a:lvl1pPr>
            <a:lvl2pPr>
              <a:defRPr sz="2645"/>
            </a:lvl2pPr>
            <a:lvl3pPr>
              <a:defRPr sz="2204"/>
            </a:lvl3pPr>
            <a:lvl4pPr>
              <a:defRPr sz="1983"/>
            </a:lvl4pPr>
            <a:lvl5pPr>
              <a:defRPr sz="1983"/>
            </a:lvl5pPr>
            <a:lvl6pPr>
              <a:defRPr sz="1983"/>
            </a:lvl6pPr>
            <a:lvl7pPr>
              <a:defRPr sz="1983"/>
            </a:lvl7pPr>
            <a:lvl8pPr>
              <a:defRPr sz="1983"/>
            </a:lvl8pPr>
            <a:lvl9pPr>
              <a:defRPr sz="198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9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4670" y="1691467"/>
            <a:ext cx="4724775" cy="704923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34670" y="2396390"/>
            <a:ext cx="4724775" cy="4353734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432099" y="1691467"/>
            <a:ext cx="4726631" cy="704923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432099" y="2396390"/>
            <a:ext cx="4726631" cy="4353734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58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91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7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4671" y="300861"/>
            <a:ext cx="3518055" cy="1280407"/>
          </a:xfrm>
        </p:spPr>
        <p:txBody>
          <a:bodyPr anchor="b"/>
          <a:lstStyle>
            <a:lvl1pPr algn="l">
              <a:defRPr sz="2204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180822" y="300861"/>
            <a:ext cx="5977908" cy="6449263"/>
          </a:xfrm>
        </p:spPr>
        <p:txBody>
          <a:bodyPr/>
          <a:lstStyle>
            <a:lvl1pPr>
              <a:defRPr sz="3526"/>
            </a:lvl1pPr>
            <a:lvl2pPr>
              <a:defRPr sz="3085"/>
            </a:lvl2pPr>
            <a:lvl3pPr>
              <a:defRPr sz="2645"/>
            </a:lvl3pPr>
            <a:lvl4pPr>
              <a:defRPr sz="2204"/>
            </a:lvl4pPr>
            <a:lvl5pPr>
              <a:defRPr sz="2204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4671" y="1581268"/>
            <a:ext cx="3518055" cy="5168856"/>
          </a:xfrm>
        </p:spPr>
        <p:txBody>
          <a:bodyPr/>
          <a:lstStyle>
            <a:lvl1pPr marL="0" indent="0">
              <a:buNone/>
              <a:defRPr sz="1543"/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86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95981" y="5289550"/>
            <a:ext cx="6416040" cy="624461"/>
          </a:xfrm>
        </p:spPr>
        <p:txBody>
          <a:bodyPr anchor="b"/>
          <a:lstStyle>
            <a:lvl1pPr algn="l">
              <a:defRPr sz="2204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095981" y="675187"/>
            <a:ext cx="6416040" cy="4533900"/>
          </a:xfrm>
        </p:spPr>
        <p:txBody>
          <a:bodyPr/>
          <a:lstStyle>
            <a:lvl1pPr marL="0" indent="0">
              <a:buNone/>
              <a:defRPr sz="3526"/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095981" y="5914011"/>
            <a:ext cx="6416040" cy="886839"/>
          </a:xfrm>
        </p:spPr>
        <p:txBody>
          <a:bodyPr/>
          <a:lstStyle>
            <a:lvl1pPr marL="0" indent="0">
              <a:buNone/>
              <a:defRPr sz="1543"/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867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3">
                <a:lumMod val="7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534670" y="302610"/>
            <a:ext cx="9624060" cy="1259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4670" y="1763184"/>
            <a:ext cx="9624060" cy="498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534670" y="7003756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12/2/2021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653579" y="7003756"/>
            <a:ext cx="3386243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663603" y="7003756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10693400" cy="7556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0693400" cy="7724422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68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1007577" rtl="0" eaLnBrk="1" latinLnBrk="0" hangingPunct="1">
        <a:spcBef>
          <a:spcPct val="0"/>
        </a:spcBef>
        <a:buNone/>
        <a:defRPr sz="48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842" indent="-377842" algn="l" defTabSz="1007577" rtl="0" eaLnBrk="1" latinLnBrk="0" hangingPunct="1">
        <a:spcBef>
          <a:spcPct val="20000"/>
        </a:spcBef>
        <a:buFont typeface="Arial" pitchFamily="34" charset="0"/>
        <a:buChar char="•"/>
        <a:defRPr sz="3526" kern="1200">
          <a:solidFill>
            <a:schemeClr val="tx1"/>
          </a:solidFill>
          <a:latin typeface="+mn-lt"/>
          <a:ea typeface="+mn-ea"/>
          <a:cs typeface="+mn-cs"/>
        </a:defRPr>
      </a:lvl1pPr>
      <a:lvl2pPr marL="818657" indent="-314868" algn="l" defTabSz="1007577" rtl="0" eaLnBrk="1" latinLnBrk="0" hangingPunct="1">
        <a:spcBef>
          <a:spcPct val="20000"/>
        </a:spcBef>
        <a:buFont typeface="Arial" pitchFamily="34" charset="0"/>
        <a:buChar char="–"/>
        <a:defRPr sz="3085" kern="1200">
          <a:solidFill>
            <a:schemeClr val="tx1"/>
          </a:solidFill>
          <a:latin typeface="+mn-lt"/>
          <a:ea typeface="+mn-ea"/>
          <a:cs typeface="+mn-cs"/>
        </a:defRPr>
      </a:lvl2pPr>
      <a:lvl3pPr marL="1259472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3pPr>
      <a:lvl4pPr marL="1763260" indent="-251894" algn="l" defTabSz="1007577" rtl="0" eaLnBrk="1" latinLnBrk="0" hangingPunct="1">
        <a:spcBef>
          <a:spcPct val="20000"/>
        </a:spcBef>
        <a:buFont typeface="Arial" pitchFamily="34" charset="0"/>
        <a:buChar char="–"/>
        <a:defRPr sz="2204" kern="1200">
          <a:solidFill>
            <a:schemeClr val="tx1"/>
          </a:solidFill>
          <a:latin typeface="+mn-lt"/>
          <a:ea typeface="+mn-ea"/>
          <a:cs typeface="+mn-cs"/>
        </a:defRPr>
      </a:lvl4pPr>
      <a:lvl5pPr marL="2267049" indent="-251894" algn="l" defTabSz="1007577" rtl="0" eaLnBrk="1" latinLnBrk="0" hangingPunct="1">
        <a:spcBef>
          <a:spcPct val="20000"/>
        </a:spcBef>
        <a:buFont typeface="Arial" pitchFamily="34" charset="0"/>
        <a:buChar char="»"/>
        <a:defRPr sz="2204" kern="1200">
          <a:solidFill>
            <a:schemeClr val="tx1"/>
          </a:solidFill>
          <a:latin typeface="+mn-lt"/>
          <a:ea typeface="+mn-ea"/>
          <a:cs typeface="+mn-cs"/>
        </a:defRPr>
      </a:lvl5pPr>
      <a:lvl6pPr marL="2770838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6pPr>
      <a:lvl7pPr marL="3274626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7pPr>
      <a:lvl8pPr marL="3778415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8pPr>
      <a:lvl9pPr marL="4282204" indent="-251894" algn="l" defTabSz="1007577" rtl="0" eaLnBrk="1" latinLnBrk="0" hangingPunct="1">
        <a:spcBef>
          <a:spcPct val="20000"/>
        </a:spcBef>
        <a:buFont typeface="Arial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9696" y="795364"/>
            <a:ext cx="1269484" cy="668564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  <p:sp>
        <p:nvSpPr>
          <p:cNvPr id="3" name="object 3"/>
          <p:cNvSpPr/>
          <p:nvPr/>
        </p:nvSpPr>
        <p:spPr>
          <a:xfrm>
            <a:off x="7734221" y="436562"/>
            <a:ext cx="2182495" cy="3328670"/>
          </a:xfrm>
          <a:custGeom>
            <a:avLst/>
            <a:gdLst/>
            <a:ahLst/>
            <a:cxnLst/>
            <a:rect l="l" t="t" r="r" b="b"/>
            <a:pathLst>
              <a:path w="2182495" h="3328670">
                <a:moveTo>
                  <a:pt x="2182294" y="3328289"/>
                </a:moveTo>
                <a:lnTo>
                  <a:pt x="962306" y="2105863"/>
                </a:lnTo>
                <a:lnTo>
                  <a:pt x="951213" y="2057688"/>
                </a:lnTo>
                <a:lnTo>
                  <a:pt x="939712" y="2009669"/>
                </a:lnTo>
                <a:lnTo>
                  <a:pt x="927804" y="1961809"/>
                </a:lnTo>
                <a:lnTo>
                  <a:pt x="915492" y="1914109"/>
                </a:lnTo>
                <a:lnTo>
                  <a:pt x="902777" y="1866572"/>
                </a:lnTo>
                <a:lnTo>
                  <a:pt x="889661" y="1819199"/>
                </a:lnTo>
                <a:lnTo>
                  <a:pt x="876147" y="1771993"/>
                </a:lnTo>
                <a:lnTo>
                  <a:pt x="862236" y="1724954"/>
                </a:lnTo>
                <a:lnTo>
                  <a:pt x="847930" y="1678086"/>
                </a:lnTo>
                <a:lnTo>
                  <a:pt x="833231" y="1631390"/>
                </a:lnTo>
                <a:lnTo>
                  <a:pt x="818142" y="1584868"/>
                </a:lnTo>
                <a:lnTo>
                  <a:pt x="802663" y="1538522"/>
                </a:lnTo>
                <a:lnTo>
                  <a:pt x="786798" y="1492354"/>
                </a:lnTo>
                <a:lnTo>
                  <a:pt x="770547" y="1446366"/>
                </a:lnTo>
                <a:lnTo>
                  <a:pt x="753913" y="1400560"/>
                </a:lnTo>
                <a:lnTo>
                  <a:pt x="736898" y="1354938"/>
                </a:lnTo>
                <a:lnTo>
                  <a:pt x="719503" y="1309501"/>
                </a:lnTo>
                <a:lnTo>
                  <a:pt x="701732" y="1264252"/>
                </a:lnTo>
                <a:lnTo>
                  <a:pt x="683584" y="1219192"/>
                </a:lnTo>
                <a:lnTo>
                  <a:pt x="665064" y="1174324"/>
                </a:lnTo>
                <a:lnTo>
                  <a:pt x="646172" y="1129650"/>
                </a:lnTo>
                <a:lnTo>
                  <a:pt x="626910" y="1085171"/>
                </a:lnTo>
                <a:lnTo>
                  <a:pt x="607280" y="1040889"/>
                </a:lnTo>
                <a:lnTo>
                  <a:pt x="587285" y="996807"/>
                </a:lnTo>
                <a:lnTo>
                  <a:pt x="566926" y="952926"/>
                </a:lnTo>
                <a:lnTo>
                  <a:pt x="546206" y="909248"/>
                </a:lnTo>
                <a:lnTo>
                  <a:pt x="525125" y="865776"/>
                </a:lnTo>
                <a:lnTo>
                  <a:pt x="503686" y="822510"/>
                </a:lnTo>
                <a:lnTo>
                  <a:pt x="481892" y="779454"/>
                </a:lnTo>
                <a:lnTo>
                  <a:pt x="459743" y="736608"/>
                </a:lnTo>
                <a:lnTo>
                  <a:pt x="437242" y="693976"/>
                </a:lnTo>
                <a:lnTo>
                  <a:pt x="414391" y="651558"/>
                </a:lnTo>
                <a:lnTo>
                  <a:pt x="391192" y="609357"/>
                </a:lnTo>
                <a:lnTo>
                  <a:pt x="367646" y="567375"/>
                </a:lnTo>
                <a:lnTo>
                  <a:pt x="343756" y="525614"/>
                </a:lnTo>
                <a:lnTo>
                  <a:pt x="319524" y="484075"/>
                </a:lnTo>
                <a:lnTo>
                  <a:pt x="294951" y="442761"/>
                </a:lnTo>
                <a:lnTo>
                  <a:pt x="270039" y="401673"/>
                </a:lnTo>
                <a:lnTo>
                  <a:pt x="244791" y="360814"/>
                </a:lnTo>
                <a:lnTo>
                  <a:pt x="219208" y="320185"/>
                </a:lnTo>
                <a:lnTo>
                  <a:pt x="193293" y="279789"/>
                </a:lnTo>
                <a:lnTo>
                  <a:pt x="167046" y="239627"/>
                </a:lnTo>
                <a:lnTo>
                  <a:pt x="140471" y="199701"/>
                </a:lnTo>
                <a:lnTo>
                  <a:pt x="113569" y="160013"/>
                </a:lnTo>
                <a:lnTo>
                  <a:pt x="86342" y="120566"/>
                </a:lnTo>
                <a:lnTo>
                  <a:pt x="58792" y="81361"/>
                </a:lnTo>
                <a:lnTo>
                  <a:pt x="30920" y="42399"/>
                </a:lnTo>
                <a:lnTo>
                  <a:pt x="2730" y="3684"/>
                </a:lnTo>
                <a:lnTo>
                  <a:pt x="0" y="0"/>
                </a:lnTo>
                <a:lnTo>
                  <a:pt x="1289297" y="0"/>
                </a:lnTo>
                <a:lnTo>
                  <a:pt x="1325829" y="64338"/>
                </a:lnTo>
                <a:lnTo>
                  <a:pt x="1351025" y="109763"/>
                </a:lnTo>
                <a:lnTo>
                  <a:pt x="1375881" y="155400"/>
                </a:lnTo>
                <a:lnTo>
                  <a:pt x="1400397" y="201248"/>
                </a:lnTo>
                <a:lnTo>
                  <a:pt x="1424569" y="247305"/>
                </a:lnTo>
                <a:lnTo>
                  <a:pt x="1448397" y="293570"/>
                </a:lnTo>
                <a:lnTo>
                  <a:pt x="1471878" y="340040"/>
                </a:lnTo>
                <a:lnTo>
                  <a:pt x="1495012" y="386714"/>
                </a:lnTo>
                <a:lnTo>
                  <a:pt x="1517795" y="433591"/>
                </a:lnTo>
                <a:lnTo>
                  <a:pt x="1540227" y="480668"/>
                </a:lnTo>
                <a:lnTo>
                  <a:pt x="1562306" y="527944"/>
                </a:lnTo>
                <a:lnTo>
                  <a:pt x="1584030" y="575417"/>
                </a:lnTo>
                <a:lnTo>
                  <a:pt x="1605397" y="623085"/>
                </a:lnTo>
                <a:lnTo>
                  <a:pt x="1626405" y="670947"/>
                </a:lnTo>
                <a:lnTo>
                  <a:pt x="1647054" y="719001"/>
                </a:lnTo>
                <a:lnTo>
                  <a:pt x="1667341" y="767245"/>
                </a:lnTo>
                <a:lnTo>
                  <a:pt x="1687264" y="815678"/>
                </a:lnTo>
                <a:lnTo>
                  <a:pt x="1706822" y="864297"/>
                </a:lnTo>
                <a:lnTo>
                  <a:pt x="1726013" y="913101"/>
                </a:lnTo>
                <a:lnTo>
                  <a:pt x="1744835" y="962089"/>
                </a:lnTo>
                <a:lnTo>
                  <a:pt x="1763286" y="1011258"/>
                </a:lnTo>
                <a:lnTo>
                  <a:pt x="1781366" y="1060607"/>
                </a:lnTo>
                <a:lnTo>
                  <a:pt x="1799071" y="1110134"/>
                </a:lnTo>
                <a:lnTo>
                  <a:pt x="1816401" y="1159838"/>
                </a:lnTo>
                <a:lnTo>
                  <a:pt x="1833354" y="1209716"/>
                </a:lnTo>
                <a:lnTo>
                  <a:pt x="1849928" y="1259767"/>
                </a:lnTo>
                <a:lnTo>
                  <a:pt x="1866120" y="1309990"/>
                </a:lnTo>
                <a:lnTo>
                  <a:pt x="1881931" y="1360381"/>
                </a:lnTo>
                <a:lnTo>
                  <a:pt x="1897357" y="1410941"/>
                </a:lnTo>
                <a:lnTo>
                  <a:pt x="1912397" y="1461667"/>
                </a:lnTo>
                <a:lnTo>
                  <a:pt x="1927049" y="1512557"/>
                </a:lnTo>
                <a:lnTo>
                  <a:pt x="1941313" y="1563610"/>
                </a:lnTo>
                <a:lnTo>
                  <a:pt x="1955185" y="1614823"/>
                </a:lnTo>
                <a:lnTo>
                  <a:pt x="1968664" y="1666196"/>
                </a:lnTo>
                <a:lnTo>
                  <a:pt x="1981748" y="1717726"/>
                </a:lnTo>
                <a:lnTo>
                  <a:pt x="1994437" y="1769412"/>
                </a:lnTo>
                <a:lnTo>
                  <a:pt x="2006727" y="1821252"/>
                </a:lnTo>
                <a:lnTo>
                  <a:pt x="2018618" y="1873244"/>
                </a:lnTo>
                <a:lnTo>
                  <a:pt x="2030107" y="1925387"/>
                </a:lnTo>
                <a:lnTo>
                  <a:pt x="2041193" y="1977678"/>
                </a:lnTo>
                <a:lnTo>
                  <a:pt x="2051875" y="2030117"/>
                </a:lnTo>
                <a:lnTo>
                  <a:pt x="2062149" y="2082701"/>
                </a:lnTo>
                <a:lnTo>
                  <a:pt x="2072016" y="2135429"/>
                </a:lnTo>
                <a:lnTo>
                  <a:pt x="2081472" y="2188298"/>
                </a:lnTo>
                <a:lnTo>
                  <a:pt x="2090517" y="2241308"/>
                </a:lnTo>
                <a:lnTo>
                  <a:pt x="2099148" y="2294456"/>
                </a:lnTo>
                <a:lnTo>
                  <a:pt x="2107364" y="2347741"/>
                </a:lnTo>
                <a:lnTo>
                  <a:pt x="2115163" y="2401161"/>
                </a:lnTo>
                <a:lnTo>
                  <a:pt x="2122544" y="2454714"/>
                </a:lnTo>
                <a:lnTo>
                  <a:pt x="2129504" y="2508399"/>
                </a:lnTo>
                <a:lnTo>
                  <a:pt x="2136042" y="2562214"/>
                </a:lnTo>
                <a:lnTo>
                  <a:pt x="2142156" y="2616157"/>
                </a:lnTo>
                <a:lnTo>
                  <a:pt x="2147845" y="2670226"/>
                </a:lnTo>
                <a:lnTo>
                  <a:pt x="2153106" y="2724420"/>
                </a:lnTo>
                <a:lnTo>
                  <a:pt x="2157939" y="2778737"/>
                </a:lnTo>
                <a:lnTo>
                  <a:pt x="2162341" y="2833175"/>
                </a:lnTo>
                <a:lnTo>
                  <a:pt x="2166310" y="2887732"/>
                </a:lnTo>
                <a:lnTo>
                  <a:pt x="2169846" y="2942408"/>
                </a:lnTo>
                <a:lnTo>
                  <a:pt x="2172945" y="2997199"/>
                </a:lnTo>
                <a:lnTo>
                  <a:pt x="2175607" y="3052105"/>
                </a:lnTo>
                <a:lnTo>
                  <a:pt x="2177830" y="3107123"/>
                </a:lnTo>
                <a:lnTo>
                  <a:pt x="2179612" y="3162253"/>
                </a:lnTo>
                <a:lnTo>
                  <a:pt x="2180951" y="3217491"/>
                </a:lnTo>
                <a:lnTo>
                  <a:pt x="2181845" y="3272837"/>
                </a:lnTo>
                <a:lnTo>
                  <a:pt x="2182294" y="3328289"/>
                </a:lnTo>
                <a:close/>
              </a:path>
            </a:pathLst>
          </a:cu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55311" y="3820363"/>
            <a:ext cx="2161540" cy="3300095"/>
          </a:xfrm>
          <a:custGeom>
            <a:avLst/>
            <a:gdLst/>
            <a:ahLst/>
            <a:cxnLst/>
            <a:rect l="l" t="t" r="r" b="b"/>
            <a:pathLst>
              <a:path w="2161540" h="3300095">
                <a:moveTo>
                  <a:pt x="1284523" y="3299574"/>
                </a:moveTo>
                <a:lnTo>
                  <a:pt x="0" y="3299574"/>
                </a:lnTo>
                <a:lnTo>
                  <a:pt x="10370" y="3285328"/>
                </a:lnTo>
                <a:lnTo>
                  <a:pt x="38225" y="3246377"/>
                </a:lnTo>
                <a:lnTo>
                  <a:pt x="65760" y="3207183"/>
                </a:lnTo>
                <a:lnTo>
                  <a:pt x="92971" y="3167746"/>
                </a:lnTo>
                <a:lnTo>
                  <a:pt x="119858" y="3128070"/>
                </a:lnTo>
                <a:lnTo>
                  <a:pt x="146418" y="3088156"/>
                </a:lnTo>
                <a:lnTo>
                  <a:pt x="172650" y="3048005"/>
                </a:lnTo>
                <a:lnTo>
                  <a:pt x="198551" y="3007621"/>
                </a:lnTo>
                <a:lnTo>
                  <a:pt x="224119" y="2967004"/>
                </a:lnTo>
                <a:lnTo>
                  <a:pt x="249353" y="2926157"/>
                </a:lnTo>
                <a:lnTo>
                  <a:pt x="274275" y="2885040"/>
                </a:lnTo>
                <a:lnTo>
                  <a:pt x="298809" y="2843780"/>
                </a:lnTo>
                <a:lnTo>
                  <a:pt x="323028" y="2802254"/>
                </a:lnTo>
                <a:lnTo>
                  <a:pt x="346904" y="2760505"/>
                </a:lnTo>
                <a:lnTo>
                  <a:pt x="370436" y="2718536"/>
                </a:lnTo>
                <a:lnTo>
                  <a:pt x="393622" y="2676349"/>
                </a:lnTo>
                <a:lnTo>
                  <a:pt x="416460" y="2633944"/>
                </a:lnTo>
                <a:lnTo>
                  <a:pt x="438948" y="2591325"/>
                </a:lnTo>
                <a:lnTo>
                  <a:pt x="461084" y="2548493"/>
                </a:lnTo>
                <a:lnTo>
                  <a:pt x="482866" y="2505450"/>
                </a:lnTo>
                <a:lnTo>
                  <a:pt x="504292" y="2462199"/>
                </a:lnTo>
                <a:lnTo>
                  <a:pt x="525361" y="2418740"/>
                </a:lnTo>
                <a:lnTo>
                  <a:pt x="546070" y="2375077"/>
                </a:lnTo>
                <a:lnTo>
                  <a:pt x="566417" y="2331210"/>
                </a:lnTo>
                <a:lnTo>
                  <a:pt x="586401" y="2287142"/>
                </a:lnTo>
                <a:lnTo>
                  <a:pt x="606019" y="2242875"/>
                </a:lnTo>
                <a:lnTo>
                  <a:pt x="625269" y="2198410"/>
                </a:lnTo>
                <a:lnTo>
                  <a:pt x="644150" y="2153751"/>
                </a:lnTo>
                <a:lnTo>
                  <a:pt x="662660" y="2108898"/>
                </a:lnTo>
                <a:lnTo>
                  <a:pt x="680797" y="2063853"/>
                </a:lnTo>
                <a:lnTo>
                  <a:pt x="698558" y="2018619"/>
                </a:lnTo>
                <a:lnTo>
                  <a:pt x="715943" y="1973198"/>
                </a:lnTo>
                <a:lnTo>
                  <a:pt x="732948" y="1927590"/>
                </a:lnTo>
                <a:lnTo>
                  <a:pt x="749572" y="1881800"/>
                </a:lnTo>
                <a:lnTo>
                  <a:pt x="765813" y="1835827"/>
                </a:lnTo>
                <a:lnTo>
                  <a:pt x="781669" y="1789674"/>
                </a:lnTo>
                <a:lnTo>
                  <a:pt x="797139" y="1743344"/>
                </a:lnTo>
                <a:lnTo>
                  <a:pt x="812219" y="1696838"/>
                </a:lnTo>
                <a:lnTo>
                  <a:pt x="826909" y="1650158"/>
                </a:lnTo>
                <a:lnTo>
                  <a:pt x="841207" y="1603306"/>
                </a:lnTo>
                <a:lnTo>
                  <a:pt x="855109" y="1556283"/>
                </a:lnTo>
                <a:lnTo>
                  <a:pt x="868615" y="1509093"/>
                </a:lnTo>
                <a:lnTo>
                  <a:pt x="881723" y="1461736"/>
                </a:lnTo>
                <a:lnTo>
                  <a:pt x="894430" y="1414215"/>
                </a:lnTo>
                <a:lnTo>
                  <a:pt x="906735" y="1366532"/>
                </a:lnTo>
                <a:lnTo>
                  <a:pt x="918636" y="1318688"/>
                </a:lnTo>
                <a:lnTo>
                  <a:pt x="930130" y="1270686"/>
                </a:lnTo>
                <a:lnTo>
                  <a:pt x="941216" y="1222527"/>
                </a:lnTo>
                <a:lnTo>
                  <a:pt x="2161204" y="0"/>
                </a:lnTo>
                <a:lnTo>
                  <a:pt x="2160759" y="55251"/>
                </a:lnTo>
                <a:lnTo>
                  <a:pt x="2159870" y="110397"/>
                </a:lnTo>
                <a:lnTo>
                  <a:pt x="2158541" y="165436"/>
                </a:lnTo>
                <a:lnTo>
                  <a:pt x="2156772" y="220367"/>
                </a:lnTo>
                <a:lnTo>
                  <a:pt x="2154564" y="275188"/>
                </a:lnTo>
                <a:lnTo>
                  <a:pt x="2151921" y="329897"/>
                </a:lnTo>
                <a:lnTo>
                  <a:pt x="2148844" y="384492"/>
                </a:lnTo>
                <a:lnTo>
                  <a:pt x="2145333" y="438972"/>
                </a:lnTo>
                <a:lnTo>
                  <a:pt x="2141392" y="493335"/>
                </a:lnTo>
                <a:lnTo>
                  <a:pt x="2137021" y="547579"/>
                </a:lnTo>
                <a:lnTo>
                  <a:pt x="2132222" y="601703"/>
                </a:lnTo>
                <a:lnTo>
                  <a:pt x="2126998" y="655705"/>
                </a:lnTo>
                <a:lnTo>
                  <a:pt x="2121349" y="709583"/>
                </a:lnTo>
                <a:lnTo>
                  <a:pt x="2115278" y="763336"/>
                </a:lnTo>
                <a:lnTo>
                  <a:pt x="2108786" y="816961"/>
                </a:lnTo>
                <a:lnTo>
                  <a:pt x="2101874" y="870457"/>
                </a:lnTo>
                <a:lnTo>
                  <a:pt x="2094546" y="923823"/>
                </a:lnTo>
                <a:lnTo>
                  <a:pt x="2086801" y="977057"/>
                </a:lnTo>
                <a:lnTo>
                  <a:pt x="2078643" y="1030156"/>
                </a:lnTo>
                <a:lnTo>
                  <a:pt x="2070072" y="1083120"/>
                </a:lnTo>
                <a:lnTo>
                  <a:pt x="2061090" y="1135946"/>
                </a:lnTo>
                <a:lnTo>
                  <a:pt x="2051700" y="1188633"/>
                </a:lnTo>
                <a:lnTo>
                  <a:pt x="2041902" y="1241180"/>
                </a:lnTo>
                <a:lnTo>
                  <a:pt x="2031699" y="1293583"/>
                </a:lnTo>
                <a:lnTo>
                  <a:pt x="2021092" y="1345843"/>
                </a:lnTo>
                <a:lnTo>
                  <a:pt x="2010083" y="1397956"/>
                </a:lnTo>
                <a:lnTo>
                  <a:pt x="1998673" y="1449922"/>
                </a:lnTo>
                <a:lnTo>
                  <a:pt x="1986865" y="1501739"/>
                </a:lnTo>
                <a:lnTo>
                  <a:pt x="1974659" y="1553404"/>
                </a:lnTo>
                <a:lnTo>
                  <a:pt x="1962059" y="1604917"/>
                </a:lnTo>
                <a:lnTo>
                  <a:pt x="1949065" y="1656275"/>
                </a:lnTo>
                <a:lnTo>
                  <a:pt x="1935678" y="1707477"/>
                </a:lnTo>
                <a:lnTo>
                  <a:pt x="1921902" y="1758521"/>
                </a:lnTo>
                <a:lnTo>
                  <a:pt x="1907737" y="1809406"/>
                </a:lnTo>
                <a:lnTo>
                  <a:pt x="1893185" y="1860129"/>
                </a:lnTo>
                <a:lnTo>
                  <a:pt x="1878249" y="1910690"/>
                </a:lnTo>
                <a:lnTo>
                  <a:pt x="1862928" y="1961085"/>
                </a:lnTo>
                <a:lnTo>
                  <a:pt x="1847226" y="2011314"/>
                </a:lnTo>
                <a:lnTo>
                  <a:pt x="1831144" y="2061375"/>
                </a:lnTo>
                <a:lnTo>
                  <a:pt x="1814684" y="2111266"/>
                </a:lnTo>
                <a:lnTo>
                  <a:pt x="1797847" y="2160986"/>
                </a:lnTo>
                <a:lnTo>
                  <a:pt x="1780636" y="2210533"/>
                </a:lnTo>
                <a:lnTo>
                  <a:pt x="1763051" y="2259904"/>
                </a:lnTo>
                <a:lnTo>
                  <a:pt x="1745094" y="2309099"/>
                </a:lnTo>
                <a:lnTo>
                  <a:pt x="1726768" y="2358116"/>
                </a:lnTo>
                <a:lnTo>
                  <a:pt x="1708074" y="2406952"/>
                </a:lnTo>
                <a:lnTo>
                  <a:pt x="1689013" y="2455607"/>
                </a:lnTo>
                <a:lnTo>
                  <a:pt x="1669588" y="2504078"/>
                </a:lnTo>
                <a:lnTo>
                  <a:pt x="1649800" y="2552364"/>
                </a:lnTo>
                <a:lnTo>
                  <a:pt x="1629650" y="2600464"/>
                </a:lnTo>
                <a:lnTo>
                  <a:pt x="1609141" y="2648375"/>
                </a:lnTo>
                <a:lnTo>
                  <a:pt x="1588274" y="2696095"/>
                </a:lnTo>
                <a:lnTo>
                  <a:pt x="1567051" y="2743624"/>
                </a:lnTo>
                <a:lnTo>
                  <a:pt x="1545473" y="2790958"/>
                </a:lnTo>
                <a:lnTo>
                  <a:pt x="1523543" y="2838098"/>
                </a:lnTo>
                <a:lnTo>
                  <a:pt x="1501241" y="2885082"/>
                </a:lnTo>
                <a:lnTo>
                  <a:pt x="1478631" y="2931784"/>
                </a:lnTo>
                <a:lnTo>
                  <a:pt x="1455652" y="2978327"/>
                </a:lnTo>
                <a:lnTo>
                  <a:pt x="1432328" y="3024668"/>
                </a:lnTo>
                <a:lnTo>
                  <a:pt x="1408659" y="3070805"/>
                </a:lnTo>
                <a:lnTo>
                  <a:pt x="1384648" y="3116736"/>
                </a:lnTo>
                <a:lnTo>
                  <a:pt x="1360296" y="3162460"/>
                </a:lnTo>
                <a:lnTo>
                  <a:pt x="1335605" y="3207975"/>
                </a:lnTo>
                <a:lnTo>
                  <a:pt x="1310576" y="3253279"/>
                </a:lnTo>
                <a:lnTo>
                  <a:pt x="1284523" y="3299574"/>
                </a:lnTo>
                <a:close/>
              </a:path>
            </a:pathLst>
          </a:cu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89696" y="2188166"/>
            <a:ext cx="3214370" cy="2851785"/>
          </a:xfrm>
          <a:custGeom>
            <a:avLst/>
            <a:gdLst/>
            <a:ahLst/>
            <a:cxnLst/>
            <a:rect l="l" t="t" r="r" b="b"/>
            <a:pathLst>
              <a:path w="3214370" h="2851785">
                <a:moveTo>
                  <a:pt x="619226" y="2851302"/>
                </a:moveTo>
                <a:lnTo>
                  <a:pt x="0" y="2851302"/>
                </a:lnTo>
                <a:lnTo>
                  <a:pt x="0" y="0"/>
                </a:lnTo>
                <a:lnTo>
                  <a:pt x="545896" y="0"/>
                </a:lnTo>
                <a:lnTo>
                  <a:pt x="1254945" y="1177137"/>
                </a:lnTo>
                <a:lnTo>
                  <a:pt x="619226" y="1177137"/>
                </a:lnTo>
                <a:lnTo>
                  <a:pt x="619226" y="2851302"/>
                </a:lnTo>
                <a:close/>
              </a:path>
              <a:path w="3214370" h="2851785">
                <a:moveTo>
                  <a:pt x="2216170" y="1771802"/>
                </a:moveTo>
                <a:lnTo>
                  <a:pt x="1613141" y="1771802"/>
                </a:lnTo>
                <a:lnTo>
                  <a:pt x="2664028" y="0"/>
                </a:lnTo>
                <a:lnTo>
                  <a:pt x="3209874" y="0"/>
                </a:lnTo>
                <a:lnTo>
                  <a:pt x="3211505" y="1144587"/>
                </a:lnTo>
                <a:lnTo>
                  <a:pt x="2590698" y="1144587"/>
                </a:lnTo>
                <a:lnTo>
                  <a:pt x="2216170" y="1771802"/>
                </a:lnTo>
                <a:close/>
              </a:path>
              <a:path w="3214370" h="2851785">
                <a:moveTo>
                  <a:pt x="3213938" y="2851302"/>
                </a:moveTo>
                <a:lnTo>
                  <a:pt x="2594813" y="2851302"/>
                </a:lnTo>
                <a:lnTo>
                  <a:pt x="2590698" y="1144587"/>
                </a:lnTo>
                <a:lnTo>
                  <a:pt x="3211505" y="1144587"/>
                </a:lnTo>
                <a:lnTo>
                  <a:pt x="3213938" y="2851302"/>
                </a:lnTo>
                <a:close/>
              </a:path>
              <a:path w="3214370" h="2851785">
                <a:moveTo>
                  <a:pt x="1751558" y="2549880"/>
                </a:moveTo>
                <a:lnTo>
                  <a:pt x="1458315" y="2549880"/>
                </a:lnTo>
                <a:lnTo>
                  <a:pt x="619226" y="1177137"/>
                </a:lnTo>
                <a:lnTo>
                  <a:pt x="1254945" y="1177137"/>
                </a:lnTo>
                <a:lnTo>
                  <a:pt x="1613141" y="1771802"/>
                </a:lnTo>
                <a:lnTo>
                  <a:pt x="2216170" y="1771802"/>
                </a:lnTo>
                <a:lnTo>
                  <a:pt x="1751558" y="2549880"/>
                </a:lnTo>
                <a:close/>
              </a:path>
            </a:pathLst>
          </a:custGeom>
          <a:solidFill>
            <a:schemeClr val="tx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425" y="734350"/>
            <a:ext cx="561898" cy="587081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9900" y="1388516"/>
            <a:ext cx="1016342" cy="189648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</p:pic>
      <p:sp>
        <p:nvSpPr>
          <p:cNvPr id="10" name="object 6"/>
          <p:cNvSpPr txBox="1"/>
          <p:nvPr/>
        </p:nvSpPr>
        <p:spPr>
          <a:xfrm>
            <a:off x="653617" y="5607050"/>
            <a:ext cx="5404075" cy="986167"/>
          </a:xfrm>
          <a:prstGeom prst="rect">
            <a:avLst/>
          </a:prstGeom>
          <a:solidFill>
            <a:srgbClr val="EAEAEA"/>
          </a:solidFill>
          <a:ln>
            <a:solidFill>
              <a:srgbClr val="FF66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2455"/>
              </a:lnSpc>
              <a:spcBef>
                <a:spcPts val="90"/>
              </a:spcBef>
            </a:pPr>
            <a:r>
              <a:rPr lang="ru-RU" sz="2050" b="1" spc="90" dirty="0" smtClean="0">
                <a:solidFill>
                  <a:srgbClr val="252F42"/>
                </a:solidFill>
                <a:latin typeface="Tahoma"/>
                <a:cs typeface="Tahoma"/>
              </a:rPr>
              <a:t>ДИЗАЙН-ПРОЕКТ</a:t>
            </a:r>
          </a:p>
          <a:p>
            <a:pPr marL="12700">
              <a:lnSpc>
                <a:spcPts val="2455"/>
              </a:lnSpc>
              <a:spcBef>
                <a:spcPts val="90"/>
              </a:spcBef>
            </a:pPr>
            <a:r>
              <a:rPr lang="ru-RU" sz="1600" spc="90" dirty="0" smtClean="0">
                <a:solidFill>
                  <a:srgbClr val="252F42"/>
                </a:solidFill>
                <a:latin typeface="Tahoma"/>
                <a:cs typeface="Tahoma"/>
              </a:rPr>
              <a:t>ГАПОУ «Бугульминский строительно-технический колледж»</a:t>
            </a:r>
            <a:endParaRPr sz="16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333991" y="776858"/>
            <a:ext cx="1964709" cy="652743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1650" b="1" u="sng" spc="10" dirty="0" smtClean="0">
                <a:solidFill>
                  <a:srgbClr val="252F42"/>
                </a:solidFill>
                <a:uFill>
                  <a:solidFill>
                    <a:srgbClr val="252F42"/>
                  </a:solidFill>
                </a:uFill>
                <a:latin typeface="Tahoma"/>
                <a:cs typeface="Tahoma"/>
              </a:rPr>
              <a:t>ДИЗАЙН-ПРОЕКТ</a:t>
            </a:r>
            <a:endParaRPr sz="16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lang="ru-RU" b="1" spc="85" dirty="0" err="1">
                <a:solidFill>
                  <a:srgbClr val="252F42"/>
                </a:solidFill>
                <a:latin typeface="Tahoma"/>
                <a:cs typeface="Tahoma"/>
              </a:rPr>
              <a:t>роллапы</a:t>
            </a:r>
            <a:endParaRPr b="1" dirty="0">
              <a:latin typeface="Verdana"/>
              <a:cs typeface="Verdana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8A8D5F6-4B3C-4BCE-837E-8636213F4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900" y="776858"/>
            <a:ext cx="2971800" cy="6191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33991" y="776858"/>
            <a:ext cx="2003986" cy="739433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1650" b="1" u="sng" spc="1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ДИЗАЙН-ПРОЕКТ</a:t>
            </a:r>
            <a:endParaRPr sz="1650" dirty="0">
              <a:latin typeface="Tahoma"/>
              <a:cs typeface="Tahoma"/>
            </a:endParaRPr>
          </a:p>
          <a:p>
            <a:pPr marL="12700" marR="346075">
              <a:lnSpc>
                <a:spcPct val="109700"/>
              </a:lnSpc>
              <a:spcBef>
                <a:spcPts val="229"/>
              </a:spcBef>
            </a:pPr>
            <a:r>
              <a:rPr sz="1150" b="1" spc="80" dirty="0">
                <a:solidFill>
                  <a:srgbClr val="FFFFFF"/>
                </a:solidFill>
                <a:latin typeface="Tahoma"/>
                <a:cs typeface="Tahoma"/>
              </a:rPr>
              <a:t>СУВЕНИРНАЯ  </a:t>
            </a:r>
            <a:r>
              <a:rPr sz="1150" b="1" spc="85" dirty="0">
                <a:solidFill>
                  <a:srgbClr val="FFFFFF"/>
                </a:solidFill>
                <a:latin typeface="Tahoma"/>
                <a:cs typeface="Tahoma"/>
              </a:rPr>
              <a:t>ПРОДУКЦИЯ</a:t>
            </a:r>
            <a:endParaRPr sz="1150" dirty="0">
              <a:latin typeface="Tahoma"/>
              <a:cs typeface="Tahoma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4B69B99-A10E-4EBC-B10D-268590C4D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100" y="654050"/>
            <a:ext cx="2816532" cy="35718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C1DA6B5-2286-4465-9FD5-A481579C4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6500" y="1263650"/>
            <a:ext cx="1868077" cy="1600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CC9ED49-F2B6-499B-85E3-18267F97A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8100" y="4616450"/>
            <a:ext cx="5553075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2256162" y="3223240"/>
            <a:ext cx="2023738" cy="2010712"/>
          </a:xfrm>
          <a:custGeom>
            <a:avLst/>
            <a:gdLst/>
            <a:ahLst/>
            <a:cxnLst/>
            <a:rect l="l" t="t" r="r" b="b"/>
            <a:pathLst>
              <a:path w="1369695" h="1372235">
                <a:moveTo>
                  <a:pt x="678599" y="1371701"/>
                </a:moveTo>
                <a:lnTo>
                  <a:pt x="553389" y="1246530"/>
                </a:lnTo>
                <a:lnTo>
                  <a:pt x="505079" y="1232928"/>
                </a:lnTo>
                <a:lnTo>
                  <a:pt x="458584" y="1215313"/>
                </a:lnTo>
                <a:lnTo>
                  <a:pt x="414096" y="1193863"/>
                </a:lnTo>
                <a:lnTo>
                  <a:pt x="371830" y="1168806"/>
                </a:lnTo>
                <a:lnTo>
                  <a:pt x="331965" y="1140333"/>
                </a:lnTo>
                <a:lnTo>
                  <a:pt x="294716" y="1108633"/>
                </a:lnTo>
                <a:lnTo>
                  <a:pt x="260286" y="1073937"/>
                </a:lnTo>
                <a:lnTo>
                  <a:pt x="228879" y="1036421"/>
                </a:lnTo>
                <a:lnTo>
                  <a:pt x="200685" y="996302"/>
                </a:lnTo>
                <a:lnTo>
                  <a:pt x="175907" y="953770"/>
                </a:lnTo>
                <a:lnTo>
                  <a:pt x="154762" y="909027"/>
                </a:lnTo>
                <a:lnTo>
                  <a:pt x="137452" y="862291"/>
                </a:lnTo>
                <a:lnTo>
                  <a:pt x="124167" y="813739"/>
                </a:lnTo>
                <a:lnTo>
                  <a:pt x="0" y="689724"/>
                </a:lnTo>
                <a:lnTo>
                  <a:pt x="1955" y="738174"/>
                </a:lnTo>
                <a:lnTo>
                  <a:pt x="7213" y="785698"/>
                </a:lnTo>
                <a:lnTo>
                  <a:pt x="15659" y="832205"/>
                </a:lnTo>
                <a:lnTo>
                  <a:pt x="27190" y="877570"/>
                </a:lnTo>
                <a:lnTo>
                  <a:pt x="41668" y="921689"/>
                </a:lnTo>
                <a:lnTo>
                  <a:pt x="58991" y="964425"/>
                </a:lnTo>
                <a:lnTo>
                  <a:pt x="79044" y="1005687"/>
                </a:lnTo>
                <a:lnTo>
                  <a:pt x="101727" y="1045362"/>
                </a:lnTo>
                <a:lnTo>
                  <a:pt x="126911" y="1083322"/>
                </a:lnTo>
                <a:lnTo>
                  <a:pt x="154482" y="1119466"/>
                </a:lnTo>
                <a:lnTo>
                  <a:pt x="184327" y="1153668"/>
                </a:lnTo>
                <a:lnTo>
                  <a:pt x="216331" y="1185811"/>
                </a:lnTo>
                <a:lnTo>
                  <a:pt x="250393" y="1215809"/>
                </a:lnTo>
                <a:lnTo>
                  <a:pt x="286385" y="1243520"/>
                </a:lnTo>
                <a:lnTo>
                  <a:pt x="324192" y="1268844"/>
                </a:lnTo>
                <a:lnTo>
                  <a:pt x="363715" y="1291666"/>
                </a:lnTo>
                <a:lnTo>
                  <a:pt x="404837" y="1311859"/>
                </a:lnTo>
                <a:lnTo>
                  <a:pt x="447421" y="1329321"/>
                </a:lnTo>
                <a:lnTo>
                  <a:pt x="491388" y="1343952"/>
                </a:lnTo>
                <a:lnTo>
                  <a:pt x="536587" y="1355610"/>
                </a:lnTo>
                <a:lnTo>
                  <a:pt x="582942" y="1364208"/>
                </a:lnTo>
                <a:lnTo>
                  <a:pt x="630313" y="1369606"/>
                </a:lnTo>
                <a:lnTo>
                  <a:pt x="678599" y="1371701"/>
                </a:lnTo>
                <a:close/>
              </a:path>
              <a:path w="1369695" h="1372235">
                <a:moveTo>
                  <a:pt x="680681" y="50"/>
                </a:moveTo>
                <a:lnTo>
                  <a:pt x="632155" y="2032"/>
                </a:lnTo>
                <a:lnTo>
                  <a:pt x="584555" y="7327"/>
                </a:lnTo>
                <a:lnTo>
                  <a:pt x="537984" y="15849"/>
                </a:lnTo>
                <a:lnTo>
                  <a:pt x="492556" y="27470"/>
                </a:lnTo>
                <a:lnTo>
                  <a:pt x="448398" y="42075"/>
                </a:lnTo>
                <a:lnTo>
                  <a:pt x="405612" y="59550"/>
                </a:lnTo>
                <a:lnTo>
                  <a:pt x="364312" y="79781"/>
                </a:lnTo>
                <a:lnTo>
                  <a:pt x="324624" y="102654"/>
                </a:lnTo>
                <a:lnTo>
                  <a:pt x="286651" y="128054"/>
                </a:lnTo>
                <a:lnTo>
                  <a:pt x="250520" y="155854"/>
                </a:lnTo>
                <a:lnTo>
                  <a:pt x="216331" y="185953"/>
                </a:lnTo>
                <a:lnTo>
                  <a:pt x="184213" y="218236"/>
                </a:lnTo>
                <a:lnTo>
                  <a:pt x="154266" y="252577"/>
                </a:lnTo>
                <a:lnTo>
                  <a:pt x="126619" y="288861"/>
                </a:lnTo>
                <a:lnTo>
                  <a:pt x="101384" y="326986"/>
                </a:lnTo>
                <a:lnTo>
                  <a:pt x="78676" y="366826"/>
                </a:lnTo>
                <a:lnTo>
                  <a:pt x="58597" y="408266"/>
                </a:lnTo>
                <a:lnTo>
                  <a:pt x="41275" y="451180"/>
                </a:lnTo>
                <a:lnTo>
                  <a:pt x="26822" y="495477"/>
                </a:lnTo>
                <a:lnTo>
                  <a:pt x="15354" y="541032"/>
                </a:lnTo>
                <a:lnTo>
                  <a:pt x="6985" y="587730"/>
                </a:lnTo>
                <a:lnTo>
                  <a:pt x="1828" y="635444"/>
                </a:lnTo>
                <a:lnTo>
                  <a:pt x="0" y="684060"/>
                </a:lnTo>
                <a:lnTo>
                  <a:pt x="123825" y="559689"/>
                </a:lnTo>
                <a:lnTo>
                  <a:pt x="137096" y="510730"/>
                </a:lnTo>
                <a:lnTo>
                  <a:pt x="154470" y="463588"/>
                </a:lnTo>
                <a:lnTo>
                  <a:pt x="175729" y="418465"/>
                </a:lnTo>
                <a:lnTo>
                  <a:pt x="200672" y="375589"/>
                </a:lnTo>
                <a:lnTo>
                  <a:pt x="229095" y="335153"/>
                </a:lnTo>
                <a:lnTo>
                  <a:pt x="260781" y="297370"/>
                </a:lnTo>
                <a:lnTo>
                  <a:pt x="295541" y="262445"/>
                </a:lnTo>
                <a:lnTo>
                  <a:pt x="333159" y="230581"/>
                </a:lnTo>
                <a:lnTo>
                  <a:pt x="373430" y="201980"/>
                </a:lnTo>
                <a:lnTo>
                  <a:pt x="416140" y="176860"/>
                </a:lnTo>
                <a:lnTo>
                  <a:pt x="461098" y="155422"/>
                </a:lnTo>
                <a:lnTo>
                  <a:pt x="508088" y="137883"/>
                </a:lnTo>
                <a:lnTo>
                  <a:pt x="556907" y="124421"/>
                </a:lnTo>
                <a:lnTo>
                  <a:pt x="680681" y="50"/>
                </a:lnTo>
                <a:close/>
              </a:path>
              <a:path w="1369695" h="1372235">
                <a:moveTo>
                  <a:pt x="902487" y="887412"/>
                </a:moveTo>
                <a:lnTo>
                  <a:pt x="902157" y="648550"/>
                </a:lnTo>
                <a:lnTo>
                  <a:pt x="901941" y="488353"/>
                </a:lnTo>
                <a:lnTo>
                  <a:pt x="825550" y="488353"/>
                </a:lnTo>
                <a:lnTo>
                  <a:pt x="678459" y="736307"/>
                </a:lnTo>
                <a:lnTo>
                  <a:pt x="628332" y="653110"/>
                </a:lnTo>
                <a:lnTo>
                  <a:pt x="529082" y="488353"/>
                </a:lnTo>
                <a:lnTo>
                  <a:pt x="452729" y="488353"/>
                </a:lnTo>
                <a:lnTo>
                  <a:pt x="452729" y="887412"/>
                </a:lnTo>
                <a:lnTo>
                  <a:pt x="539343" y="887412"/>
                </a:lnTo>
                <a:lnTo>
                  <a:pt x="539343" y="653110"/>
                </a:lnTo>
                <a:lnTo>
                  <a:pt x="656818" y="845197"/>
                </a:lnTo>
                <a:lnTo>
                  <a:pt x="697852" y="845197"/>
                </a:lnTo>
                <a:lnTo>
                  <a:pt x="762863" y="736307"/>
                </a:lnTo>
                <a:lnTo>
                  <a:pt x="815276" y="648550"/>
                </a:lnTo>
                <a:lnTo>
                  <a:pt x="815873" y="887412"/>
                </a:lnTo>
                <a:lnTo>
                  <a:pt x="902487" y="887412"/>
                </a:lnTo>
                <a:close/>
              </a:path>
              <a:path w="1369695" h="1372235">
                <a:moveTo>
                  <a:pt x="1368971" y="682078"/>
                </a:moveTo>
                <a:lnTo>
                  <a:pt x="1366989" y="633463"/>
                </a:lnTo>
                <a:lnTo>
                  <a:pt x="1361694" y="585762"/>
                </a:lnTo>
                <a:lnTo>
                  <a:pt x="1353185" y="539102"/>
                </a:lnTo>
                <a:lnTo>
                  <a:pt x="1341589" y="493585"/>
                </a:lnTo>
                <a:lnTo>
                  <a:pt x="1327010" y="449326"/>
                </a:lnTo>
                <a:lnTo>
                  <a:pt x="1309560" y="406450"/>
                </a:lnTo>
                <a:lnTo>
                  <a:pt x="1289367" y="365074"/>
                </a:lnTo>
                <a:lnTo>
                  <a:pt x="1266545" y="325310"/>
                </a:lnTo>
                <a:lnTo>
                  <a:pt x="1241196" y="287261"/>
                </a:lnTo>
                <a:lnTo>
                  <a:pt x="1213446" y="251053"/>
                </a:lnTo>
                <a:lnTo>
                  <a:pt x="1183411" y="216801"/>
                </a:lnTo>
                <a:lnTo>
                  <a:pt x="1151191" y="184619"/>
                </a:lnTo>
                <a:lnTo>
                  <a:pt x="1116914" y="154609"/>
                </a:lnTo>
                <a:lnTo>
                  <a:pt x="1080706" y="126911"/>
                </a:lnTo>
                <a:lnTo>
                  <a:pt x="1042657" y="101625"/>
                </a:lnTo>
                <a:lnTo>
                  <a:pt x="1002906" y="78867"/>
                </a:lnTo>
                <a:lnTo>
                  <a:pt x="961542" y="58750"/>
                </a:lnTo>
                <a:lnTo>
                  <a:pt x="918705" y="41389"/>
                </a:lnTo>
                <a:lnTo>
                  <a:pt x="874496" y="26911"/>
                </a:lnTo>
                <a:lnTo>
                  <a:pt x="829043" y="15417"/>
                </a:lnTo>
                <a:lnTo>
                  <a:pt x="782434" y="7023"/>
                </a:lnTo>
                <a:lnTo>
                  <a:pt x="734822" y="1841"/>
                </a:lnTo>
                <a:lnTo>
                  <a:pt x="686295" y="0"/>
                </a:lnTo>
                <a:lnTo>
                  <a:pt x="810463" y="124079"/>
                </a:lnTo>
                <a:lnTo>
                  <a:pt x="859320" y="137388"/>
                </a:lnTo>
                <a:lnTo>
                  <a:pt x="906360" y="154800"/>
                </a:lnTo>
                <a:lnTo>
                  <a:pt x="951369" y="176098"/>
                </a:lnTo>
                <a:lnTo>
                  <a:pt x="994156" y="201104"/>
                </a:lnTo>
                <a:lnTo>
                  <a:pt x="1034516" y="229577"/>
                </a:lnTo>
                <a:lnTo>
                  <a:pt x="1072222" y="261340"/>
                </a:lnTo>
                <a:lnTo>
                  <a:pt x="1107084" y="296164"/>
                </a:lnTo>
                <a:lnTo>
                  <a:pt x="1138872" y="333857"/>
                </a:lnTo>
                <a:lnTo>
                  <a:pt x="1167409" y="374205"/>
                </a:lnTo>
                <a:lnTo>
                  <a:pt x="1192479" y="417017"/>
                </a:lnTo>
                <a:lnTo>
                  <a:pt x="1213866" y="462064"/>
                </a:lnTo>
                <a:lnTo>
                  <a:pt x="1231366" y="509155"/>
                </a:lnTo>
                <a:lnTo>
                  <a:pt x="1244790" y="558063"/>
                </a:lnTo>
                <a:lnTo>
                  <a:pt x="1368971" y="682078"/>
                </a:lnTo>
                <a:close/>
              </a:path>
              <a:path w="1369695" h="1372235">
                <a:moveTo>
                  <a:pt x="1369415" y="688238"/>
                </a:moveTo>
                <a:lnTo>
                  <a:pt x="1245489" y="812457"/>
                </a:lnTo>
                <a:lnTo>
                  <a:pt x="1232255" y="861021"/>
                </a:lnTo>
                <a:lnTo>
                  <a:pt x="1214996" y="907783"/>
                </a:lnTo>
                <a:lnTo>
                  <a:pt x="1193901" y="952538"/>
                </a:lnTo>
                <a:lnTo>
                  <a:pt x="1169200" y="995108"/>
                </a:lnTo>
                <a:lnTo>
                  <a:pt x="1141056" y="1035265"/>
                </a:lnTo>
                <a:lnTo>
                  <a:pt x="1109700" y="1072832"/>
                </a:lnTo>
                <a:lnTo>
                  <a:pt x="1075321" y="1107579"/>
                </a:lnTo>
                <a:lnTo>
                  <a:pt x="1038123" y="1139329"/>
                </a:lnTo>
                <a:lnTo>
                  <a:pt x="998308" y="1167866"/>
                </a:lnTo>
                <a:lnTo>
                  <a:pt x="956068" y="1192999"/>
                </a:lnTo>
                <a:lnTo>
                  <a:pt x="911618" y="1214513"/>
                </a:lnTo>
                <a:lnTo>
                  <a:pt x="865136" y="1232217"/>
                </a:lnTo>
                <a:lnTo>
                  <a:pt x="816864" y="1245895"/>
                </a:lnTo>
                <a:lnTo>
                  <a:pt x="691794" y="1371155"/>
                </a:lnTo>
                <a:lnTo>
                  <a:pt x="740067" y="1368996"/>
                </a:lnTo>
                <a:lnTo>
                  <a:pt x="787438" y="1363535"/>
                </a:lnTo>
                <a:lnTo>
                  <a:pt x="833767" y="1354874"/>
                </a:lnTo>
                <a:lnTo>
                  <a:pt x="878967" y="1343152"/>
                </a:lnTo>
                <a:lnTo>
                  <a:pt x="922909" y="1328470"/>
                </a:lnTo>
                <a:lnTo>
                  <a:pt x="965479" y="1310957"/>
                </a:lnTo>
                <a:lnTo>
                  <a:pt x="1006563" y="1290701"/>
                </a:lnTo>
                <a:lnTo>
                  <a:pt x="1046060" y="1267828"/>
                </a:lnTo>
                <a:lnTo>
                  <a:pt x="1083830" y="1242453"/>
                </a:lnTo>
                <a:lnTo>
                  <a:pt x="1119797" y="1214691"/>
                </a:lnTo>
                <a:lnTo>
                  <a:pt x="1153807" y="1184656"/>
                </a:lnTo>
                <a:lnTo>
                  <a:pt x="1185773" y="1152461"/>
                </a:lnTo>
                <a:lnTo>
                  <a:pt x="1215567" y="1118209"/>
                </a:lnTo>
                <a:lnTo>
                  <a:pt x="1243088" y="1082040"/>
                </a:lnTo>
                <a:lnTo>
                  <a:pt x="1268222" y="1044041"/>
                </a:lnTo>
                <a:lnTo>
                  <a:pt x="1290840" y="1004341"/>
                </a:lnTo>
                <a:lnTo>
                  <a:pt x="1310830" y="963053"/>
                </a:lnTo>
                <a:lnTo>
                  <a:pt x="1328089" y="920280"/>
                </a:lnTo>
                <a:lnTo>
                  <a:pt x="1342504" y="876147"/>
                </a:lnTo>
                <a:lnTo>
                  <a:pt x="1353959" y="830757"/>
                </a:lnTo>
                <a:lnTo>
                  <a:pt x="1362341" y="784237"/>
                </a:lnTo>
                <a:lnTo>
                  <a:pt x="1367523" y="736701"/>
                </a:lnTo>
                <a:lnTo>
                  <a:pt x="1369415" y="688238"/>
                </a:lnTo>
                <a:close/>
              </a:path>
            </a:pathLst>
          </a:custGeom>
          <a:solidFill>
            <a:srgbClr val="252F4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8252" y="492836"/>
            <a:ext cx="2514082" cy="439864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2400" u="sng" spc="75" dirty="0" smtClean="0">
                <a:uFill>
                  <a:solidFill>
                    <a:srgbClr val="252F42"/>
                  </a:solidFill>
                </a:uFill>
              </a:rPr>
              <a:t>ДИЗАЙН-ПРОЕКТ</a:t>
            </a:r>
            <a:endParaRPr sz="2400" u="sng" spc="75" dirty="0">
              <a:uFill>
                <a:solidFill>
                  <a:srgbClr val="252F42"/>
                </a:solidFill>
              </a:u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801245F-4D8E-4212-8150-CBB62ABE9F8A}"/>
              </a:ext>
            </a:extLst>
          </p:cNvPr>
          <p:cNvSpPr txBox="1"/>
          <p:nvPr/>
        </p:nvSpPr>
        <p:spPr>
          <a:xfrm>
            <a:off x="5575300" y="1719538"/>
            <a:ext cx="3606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Управление </a:t>
            </a:r>
            <a:r>
              <a:rPr lang="ru-RU" sz="2400" dirty="0" smtClean="0">
                <a:solidFill>
                  <a:schemeClr val="bg1"/>
                </a:solidFill>
              </a:rPr>
              <a:t>локомотивом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7" name="object 25">
            <a:extLst>
              <a:ext uri="{FF2B5EF4-FFF2-40B4-BE49-F238E27FC236}">
                <a16:creationId xmlns:a16="http://schemas.microsoft.com/office/drawing/2014/main" xmlns="" id="{9190EA6C-BD0D-4472-BFC5-637EE5CA09DA}"/>
              </a:ext>
            </a:extLst>
          </p:cNvPr>
          <p:cNvSpPr txBox="1"/>
          <p:nvPr/>
        </p:nvSpPr>
        <p:spPr>
          <a:xfrm>
            <a:off x="2679700" y="1605404"/>
            <a:ext cx="2833065" cy="945131"/>
          </a:xfrm>
          <a:prstGeom prst="rect">
            <a:avLst/>
          </a:prstGeom>
          <a:solidFill>
            <a:srgbClr val="00E0AC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50" dirty="0">
              <a:latin typeface="Arial Unicode MS"/>
              <a:cs typeface="Arial Unicode MS"/>
            </a:endParaRPr>
          </a:p>
          <a:p>
            <a:pPr marL="95250" marR="110489">
              <a:lnSpc>
                <a:spcPct val="124600"/>
              </a:lnSpc>
            </a:pPr>
            <a:r>
              <a:rPr sz="1600" b="1" spc="6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1600" b="1" spc="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1600" b="1" spc="2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1600" b="1" spc="25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ИВАНИЕ  ТРАНСПОРТА</a:t>
            </a:r>
            <a:endParaRPr sz="1600" dirty="0">
              <a:latin typeface="Tahoma"/>
              <a:cs typeface="Tahoma"/>
            </a:endParaRPr>
          </a:p>
          <a:p>
            <a:pPr marL="95250">
              <a:lnSpc>
                <a:spcPct val="100000"/>
              </a:lnSpc>
              <a:spcBef>
                <a:spcPts val="220"/>
              </a:spcBef>
            </a:pPr>
            <a:r>
              <a:rPr sz="1600" b="1" spc="5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6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Tahoma"/>
                <a:cs typeface="Tahoma"/>
              </a:rPr>
              <a:t>ЛОГИСТИКА</a:t>
            </a:r>
            <a:endParaRPr sz="1600" dirty="0">
              <a:latin typeface="Tahoma"/>
              <a:cs typeface="Tahoma"/>
            </a:endParaRPr>
          </a:p>
        </p:txBody>
      </p:sp>
      <p:pic>
        <p:nvPicPr>
          <p:cNvPr id="9" name="object 3"/>
          <p:cNvPicPr/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5981272" y="3225995"/>
            <a:ext cx="3200400" cy="200795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64192" y="2416911"/>
            <a:ext cx="4051300" cy="2975931"/>
          </a:xfrm>
          <a:custGeom>
            <a:avLst/>
            <a:gdLst/>
            <a:ahLst/>
            <a:cxnLst/>
            <a:rect l="l" t="t" r="r" b="b"/>
            <a:pathLst>
              <a:path w="5346700" h="6683375">
                <a:moveTo>
                  <a:pt x="5346700" y="6683375"/>
                </a:moveTo>
                <a:lnTo>
                  <a:pt x="0" y="6683375"/>
                </a:lnTo>
                <a:lnTo>
                  <a:pt x="0" y="0"/>
                </a:lnTo>
                <a:lnTo>
                  <a:pt x="5346700" y="0"/>
                </a:lnTo>
                <a:lnTo>
                  <a:pt x="5346700" y="6683375"/>
                </a:lnTo>
                <a:close/>
              </a:path>
            </a:pathLst>
          </a:custGeom>
          <a:ln>
            <a:solidFill>
              <a:srgbClr val="FF66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469900" y="501650"/>
            <a:ext cx="3103523" cy="7688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400" b="1" spc="40" dirty="0" smtClean="0">
                <a:latin typeface="Arial Unicode MS"/>
                <a:cs typeface="Arial Unicode MS"/>
              </a:rPr>
              <a:t>ДИЗАЙН-ПРОЕКТ</a:t>
            </a:r>
            <a:endParaRPr lang="ru-RU" sz="2400" b="1" spc="40" dirty="0">
              <a:latin typeface="Arial Unicode MS"/>
              <a:cs typeface="Arial Unicode MS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ru-RU" sz="2400" b="1" spc="40" dirty="0">
                <a:latin typeface="Arial Unicode MS"/>
                <a:cs typeface="Arial Unicode MS"/>
              </a:rPr>
              <a:t>логотипа</a:t>
            </a:r>
            <a:endParaRPr sz="2400" b="1" dirty="0">
              <a:latin typeface="Arial Unicode MS"/>
              <a:cs typeface="Arial Unicode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58399" y="6361150"/>
            <a:ext cx="2176602" cy="226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50" dirty="0">
                <a:latin typeface="Arial Unicode MS"/>
                <a:cs typeface="Arial Unicode MS"/>
              </a:rPr>
              <a:t>Ло</a:t>
            </a:r>
            <a:r>
              <a:rPr sz="1400" spc="15" dirty="0">
                <a:latin typeface="Arial Unicode MS"/>
                <a:cs typeface="Arial Unicode MS"/>
              </a:rPr>
              <a:t>г</a:t>
            </a:r>
            <a:r>
              <a:rPr sz="1400" spc="25" dirty="0">
                <a:latin typeface="Arial Unicode MS"/>
                <a:cs typeface="Arial Unicode MS"/>
              </a:rPr>
              <a:t>о</a:t>
            </a:r>
            <a:r>
              <a:rPr sz="1400" spc="50" dirty="0">
                <a:latin typeface="Arial Unicode MS"/>
                <a:cs typeface="Arial Unicode MS"/>
              </a:rPr>
              <a:t>тип</a:t>
            </a:r>
            <a:r>
              <a:rPr sz="1400" spc="-15" dirty="0">
                <a:latin typeface="Arial Unicode MS"/>
                <a:cs typeface="Arial Unicode MS"/>
              </a:rPr>
              <a:t> </a:t>
            </a:r>
            <a:r>
              <a:rPr sz="1400" spc="40" dirty="0">
                <a:latin typeface="Arial Unicode MS"/>
                <a:cs typeface="Arial Unicode MS"/>
              </a:rPr>
              <a:t>Ма</a:t>
            </a:r>
            <a:r>
              <a:rPr sz="1400" spc="20" dirty="0">
                <a:latin typeface="Arial Unicode MS"/>
                <a:cs typeface="Arial Unicode MS"/>
              </a:rPr>
              <a:t>с</a:t>
            </a:r>
            <a:r>
              <a:rPr sz="1400" spc="-10" dirty="0">
                <a:latin typeface="Arial Unicode MS"/>
                <a:cs typeface="Arial Unicode MS"/>
              </a:rPr>
              <a:t>т</a:t>
            </a:r>
            <a:r>
              <a:rPr sz="1400" spc="55" dirty="0">
                <a:latin typeface="Arial Unicode MS"/>
                <a:cs typeface="Arial Unicode MS"/>
              </a:rPr>
              <a:t>ерс</a:t>
            </a:r>
            <a:r>
              <a:rPr sz="1400" spc="30" dirty="0">
                <a:latin typeface="Arial Unicode MS"/>
                <a:cs typeface="Arial Unicode MS"/>
              </a:rPr>
              <a:t>к</a:t>
            </a:r>
            <a:r>
              <a:rPr sz="1400" spc="55" dirty="0">
                <a:latin typeface="Arial Unicode MS"/>
                <a:cs typeface="Arial Unicode MS"/>
              </a:rPr>
              <a:t>ой</a:t>
            </a:r>
            <a:endParaRPr sz="1400" dirty="0">
              <a:latin typeface="Arial Unicode MS"/>
              <a:cs typeface="Arial Unicode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98900" y="3320101"/>
            <a:ext cx="844550" cy="844550"/>
          </a:xfrm>
          <a:custGeom>
            <a:avLst/>
            <a:gdLst/>
            <a:ahLst/>
            <a:cxnLst/>
            <a:rect l="l" t="t" r="r" b="b"/>
            <a:pathLst>
              <a:path w="844550" h="844550">
                <a:moveTo>
                  <a:pt x="421335" y="844156"/>
                </a:moveTo>
                <a:lnTo>
                  <a:pt x="345871" y="768743"/>
                </a:lnTo>
                <a:lnTo>
                  <a:pt x="346176" y="768451"/>
                </a:lnTo>
                <a:lnTo>
                  <a:pt x="297027" y="753922"/>
                </a:lnTo>
                <a:lnTo>
                  <a:pt x="251142" y="732751"/>
                </a:lnTo>
                <a:lnTo>
                  <a:pt x="209067" y="705510"/>
                </a:lnTo>
                <a:lnTo>
                  <a:pt x="171386" y="672769"/>
                </a:lnTo>
                <a:lnTo>
                  <a:pt x="138633" y="635088"/>
                </a:lnTo>
                <a:lnTo>
                  <a:pt x="111404" y="593013"/>
                </a:lnTo>
                <a:lnTo>
                  <a:pt x="90233" y="547128"/>
                </a:lnTo>
                <a:lnTo>
                  <a:pt x="75780" y="498271"/>
                </a:lnTo>
                <a:lnTo>
                  <a:pt x="75704" y="497979"/>
                </a:lnTo>
                <a:lnTo>
                  <a:pt x="75399" y="498271"/>
                </a:lnTo>
                <a:lnTo>
                  <a:pt x="0" y="422922"/>
                </a:lnTo>
                <a:lnTo>
                  <a:pt x="2908" y="472020"/>
                </a:lnTo>
                <a:lnTo>
                  <a:pt x="11277" y="519442"/>
                </a:lnTo>
                <a:lnTo>
                  <a:pt x="24752" y="564883"/>
                </a:lnTo>
                <a:lnTo>
                  <a:pt x="43053" y="608037"/>
                </a:lnTo>
                <a:lnTo>
                  <a:pt x="65836" y="648576"/>
                </a:lnTo>
                <a:lnTo>
                  <a:pt x="92811" y="686193"/>
                </a:lnTo>
                <a:lnTo>
                  <a:pt x="123647" y="720572"/>
                </a:lnTo>
                <a:lnTo>
                  <a:pt x="158038" y="751408"/>
                </a:lnTo>
                <a:lnTo>
                  <a:pt x="195668" y="778370"/>
                </a:lnTo>
                <a:lnTo>
                  <a:pt x="236207" y="801141"/>
                </a:lnTo>
                <a:lnTo>
                  <a:pt x="279361" y="819429"/>
                </a:lnTo>
                <a:lnTo>
                  <a:pt x="324815" y="832904"/>
                </a:lnTo>
                <a:lnTo>
                  <a:pt x="372237" y="841248"/>
                </a:lnTo>
                <a:lnTo>
                  <a:pt x="421335" y="844156"/>
                </a:lnTo>
                <a:close/>
              </a:path>
              <a:path w="844550" h="844550">
                <a:moveTo>
                  <a:pt x="421728" y="0"/>
                </a:moveTo>
                <a:lnTo>
                  <a:pt x="372592" y="2882"/>
                </a:lnTo>
                <a:lnTo>
                  <a:pt x="325120" y="11201"/>
                </a:lnTo>
                <a:lnTo>
                  <a:pt x="279641" y="24650"/>
                </a:lnTo>
                <a:lnTo>
                  <a:pt x="236448" y="42926"/>
                </a:lnTo>
                <a:lnTo>
                  <a:pt x="195859" y="65697"/>
                </a:lnTo>
                <a:lnTo>
                  <a:pt x="158203" y="92659"/>
                </a:lnTo>
                <a:lnTo>
                  <a:pt x="123774" y="123494"/>
                </a:lnTo>
                <a:lnTo>
                  <a:pt x="92913" y="157886"/>
                </a:lnTo>
                <a:lnTo>
                  <a:pt x="65913" y="195516"/>
                </a:lnTo>
                <a:lnTo>
                  <a:pt x="43091" y="236080"/>
                </a:lnTo>
                <a:lnTo>
                  <a:pt x="24777" y="279247"/>
                </a:lnTo>
                <a:lnTo>
                  <a:pt x="11290" y="324726"/>
                </a:lnTo>
                <a:lnTo>
                  <a:pt x="2921" y="372173"/>
                </a:lnTo>
                <a:lnTo>
                  <a:pt x="0" y="421284"/>
                </a:lnTo>
                <a:lnTo>
                  <a:pt x="75399" y="345871"/>
                </a:lnTo>
                <a:lnTo>
                  <a:pt x="75704" y="346176"/>
                </a:lnTo>
                <a:lnTo>
                  <a:pt x="90233" y="297078"/>
                </a:lnTo>
                <a:lnTo>
                  <a:pt x="111379" y="251206"/>
                </a:lnTo>
                <a:lnTo>
                  <a:pt x="138595" y="209156"/>
                </a:lnTo>
                <a:lnTo>
                  <a:pt x="171323" y="171475"/>
                </a:lnTo>
                <a:lnTo>
                  <a:pt x="208978" y="138734"/>
                </a:lnTo>
                <a:lnTo>
                  <a:pt x="251015" y="111493"/>
                </a:lnTo>
                <a:lnTo>
                  <a:pt x="296862" y="90309"/>
                </a:lnTo>
                <a:lnTo>
                  <a:pt x="345973" y="75755"/>
                </a:lnTo>
                <a:lnTo>
                  <a:pt x="421728" y="0"/>
                </a:lnTo>
                <a:close/>
              </a:path>
              <a:path w="844550" h="844550">
                <a:moveTo>
                  <a:pt x="560539" y="546442"/>
                </a:moveTo>
                <a:lnTo>
                  <a:pt x="560324" y="399453"/>
                </a:lnTo>
                <a:lnTo>
                  <a:pt x="560184" y="300837"/>
                </a:lnTo>
                <a:lnTo>
                  <a:pt x="513156" y="300837"/>
                </a:lnTo>
                <a:lnTo>
                  <a:pt x="422617" y="453478"/>
                </a:lnTo>
                <a:lnTo>
                  <a:pt x="391756" y="402234"/>
                </a:lnTo>
                <a:lnTo>
                  <a:pt x="330695" y="300837"/>
                </a:lnTo>
                <a:lnTo>
                  <a:pt x="283718" y="300837"/>
                </a:lnTo>
                <a:lnTo>
                  <a:pt x="283718" y="546442"/>
                </a:lnTo>
                <a:lnTo>
                  <a:pt x="337045" y="546442"/>
                </a:lnTo>
                <a:lnTo>
                  <a:pt x="337045" y="402234"/>
                </a:lnTo>
                <a:lnTo>
                  <a:pt x="409321" y="520458"/>
                </a:lnTo>
                <a:lnTo>
                  <a:pt x="434581" y="520458"/>
                </a:lnTo>
                <a:lnTo>
                  <a:pt x="474586" y="453478"/>
                </a:lnTo>
                <a:lnTo>
                  <a:pt x="506857" y="399453"/>
                </a:lnTo>
                <a:lnTo>
                  <a:pt x="507199" y="546442"/>
                </a:lnTo>
                <a:lnTo>
                  <a:pt x="560539" y="546442"/>
                </a:lnTo>
                <a:close/>
              </a:path>
              <a:path w="844550" h="844550">
                <a:moveTo>
                  <a:pt x="844194" y="422922"/>
                </a:moveTo>
                <a:lnTo>
                  <a:pt x="768794" y="498271"/>
                </a:lnTo>
                <a:lnTo>
                  <a:pt x="768502" y="497979"/>
                </a:lnTo>
                <a:lnTo>
                  <a:pt x="753960" y="547128"/>
                </a:lnTo>
                <a:lnTo>
                  <a:pt x="732790" y="593013"/>
                </a:lnTo>
                <a:lnTo>
                  <a:pt x="705548" y="635088"/>
                </a:lnTo>
                <a:lnTo>
                  <a:pt x="672807" y="672769"/>
                </a:lnTo>
                <a:lnTo>
                  <a:pt x="635127" y="705510"/>
                </a:lnTo>
                <a:lnTo>
                  <a:pt x="593051" y="732751"/>
                </a:lnTo>
                <a:lnTo>
                  <a:pt x="547166" y="753922"/>
                </a:lnTo>
                <a:lnTo>
                  <a:pt x="498030" y="768451"/>
                </a:lnTo>
                <a:lnTo>
                  <a:pt x="498322" y="768743"/>
                </a:lnTo>
                <a:lnTo>
                  <a:pt x="422871" y="844156"/>
                </a:lnTo>
                <a:lnTo>
                  <a:pt x="471957" y="841248"/>
                </a:lnTo>
                <a:lnTo>
                  <a:pt x="519379" y="832904"/>
                </a:lnTo>
                <a:lnTo>
                  <a:pt x="564819" y="819429"/>
                </a:lnTo>
                <a:lnTo>
                  <a:pt x="607974" y="801141"/>
                </a:lnTo>
                <a:lnTo>
                  <a:pt x="648525" y="778370"/>
                </a:lnTo>
                <a:lnTo>
                  <a:pt x="686142" y="751408"/>
                </a:lnTo>
                <a:lnTo>
                  <a:pt x="720534" y="720572"/>
                </a:lnTo>
                <a:lnTo>
                  <a:pt x="751370" y="686193"/>
                </a:lnTo>
                <a:lnTo>
                  <a:pt x="778344" y="648576"/>
                </a:lnTo>
                <a:lnTo>
                  <a:pt x="801128" y="608037"/>
                </a:lnTo>
                <a:lnTo>
                  <a:pt x="819429" y="564883"/>
                </a:lnTo>
                <a:lnTo>
                  <a:pt x="832904" y="519442"/>
                </a:lnTo>
                <a:lnTo>
                  <a:pt x="841273" y="472020"/>
                </a:lnTo>
                <a:lnTo>
                  <a:pt x="844194" y="422922"/>
                </a:lnTo>
                <a:close/>
              </a:path>
              <a:path w="844550" h="844550">
                <a:moveTo>
                  <a:pt x="844194" y="421284"/>
                </a:moveTo>
                <a:lnTo>
                  <a:pt x="841260" y="372173"/>
                </a:lnTo>
                <a:lnTo>
                  <a:pt x="832891" y="324726"/>
                </a:lnTo>
                <a:lnTo>
                  <a:pt x="819404" y="279247"/>
                </a:lnTo>
                <a:lnTo>
                  <a:pt x="801090" y="236080"/>
                </a:lnTo>
                <a:lnTo>
                  <a:pt x="778281" y="195516"/>
                </a:lnTo>
                <a:lnTo>
                  <a:pt x="751281" y="157886"/>
                </a:lnTo>
                <a:lnTo>
                  <a:pt x="720420" y="123494"/>
                </a:lnTo>
                <a:lnTo>
                  <a:pt x="686003" y="92659"/>
                </a:lnTo>
                <a:lnTo>
                  <a:pt x="648347" y="65697"/>
                </a:lnTo>
                <a:lnTo>
                  <a:pt x="607758" y="42926"/>
                </a:lnTo>
                <a:lnTo>
                  <a:pt x="564578" y="24650"/>
                </a:lnTo>
                <a:lnTo>
                  <a:pt x="519087" y="11201"/>
                </a:lnTo>
                <a:lnTo>
                  <a:pt x="471627" y="2882"/>
                </a:lnTo>
                <a:lnTo>
                  <a:pt x="422516" y="0"/>
                </a:lnTo>
                <a:lnTo>
                  <a:pt x="498221" y="75755"/>
                </a:lnTo>
                <a:lnTo>
                  <a:pt x="547319" y="90309"/>
                </a:lnTo>
                <a:lnTo>
                  <a:pt x="593178" y="111493"/>
                </a:lnTo>
                <a:lnTo>
                  <a:pt x="635215" y="138734"/>
                </a:lnTo>
                <a:lnTo>
                  <a:pt x="672871" y="171475"/>
                </a:lnTo>
                <a:lnTo>
                  <a:pt x="705586" y="209156"/>
                </a:lnTo>
                <a:lnTo>
                  <a:pt x="732802" y="251206"/>
                </a:lnTo>
                <a:lnTo>
                  <a:pt x="753960" y="297078"/>
                </a:lnTo>
                <a:lnTo>
                  <a:pt x="768502" y="346176"/>
                </a:lnTo>
                <a:lnTo>
                  <a:pt x="768794" y="345871"/>
                </a:lnTo>
                <a:lnTo>
                  <a:pt x="844194" y="421284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CFCECCD1-DDC0-4D84-A4FC-414088C9C816}"/>
              </a:ext>
            </a:extLst>
          </p:cNvPr>
          <p:cNvSpPr/>
          <p:nvPr/>
        </p:nvSpPr>
        <p:spPr>
          <a:xfrm>
            <a:off x="4965700" y="3320102"/>
            <a:ext cx="22497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Управление локомотивом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948" y="4156964"/>
            <a:ext cx="1908213" cy="9327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8900" y="436562"/>
            <a:ext cx="10693400" cy="6683375"/>
          </a:xfrm>
          <a:custGeom>
            <a:avLst/>
            <a:gdLst/>
            <a:ahLst/>
            <a:cxnLst/>
            <a:rect l="l" t="t" r="r" b="b"/>
            <a:pathLst>
              <a:path w="10693400" h="6683375">
                <a:moveTo>
                  <a:pt x="10693400" y="6683375"/>
                </a:moveTo>
                <a:lnTo>
                  <a:pt x="0" y="6683375"/>
                </a:lnTo>
                <a:lnTo>
                  <a:pt x="0" y="0"/>
                </a:lnTo>
                <a:lnTo>
                  <a:pt x="10693400" y="0"/>
                </a:lnTo>
                <a:lnTo>
                  <a:pt x="10693400" y="6683375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338177" y="781051"/>
            <a:ext cx="1506855" cy="578363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1650" b="1" u="sng" spc="10" dirty="0">
                <a:uFill>
                  <a:solidFill>
                    <a:srgbClr val="FFFFFF"/>
                  </a:solidFill>
                </a:uFill>
                <a:latin typeface="Tahoma"/>
                <a:cs typeface="Tahoma"/>
              </a:rPr>
              <a:t>План мастерской </a:t>
            </a:r>
            <a:endParaRPr sz="1150" dirty="0">
              <a:latin typeface="Tahoma"/>
              <a:cs typeface="Tahoma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762594F-9ACB-4BD1-94F1-D24AECF67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09" y="1943135"/>
            <a:ext cx="8993891" cy="46690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500" y="718505"/>
            <a:ext cx="3054361" cy="93276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730250"/>
            <a:ext cx="1627773" cy="7011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1300" y="726574"/>
            <a:ext cx="1908213" cy="932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300" y="844876"/>
            <a:ext cx="707197" cy="713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80" y="2025650"/>
            <a:ext cx="10383720" cy="39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9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501650"/>
            <a:ext cx="1627773" cy="7011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500" y="522037"/>
            <a:ext cx="1908213" cy="9327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700" y="631774"/>
            <a:ext cx="707197" cy="71329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96" y="1949403"/>
            <a:ext cx="10242704" cy="472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62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3983" y="776875"/>
            <a:ext cx="1936370" cy="55271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lang="ru-RU" sz="1650" b="1" u="sng" spc="10" dirty="0" smtClean="0">
                <a:solidFill>
                  <a:srgbClr val="252F42"/>
                </a:solidFill>
                <a:uFill>
                  <a:solidFill>
                    <a:srgbClr val="252F42"/>
                  </a:solidFill>
                </a:uFill>
                <a:latin typeface="Tahoma"/>
                <a:cs typeface="Tahoma"/>
              </a:rPr>
              <a:t>ДИЗАЙН-ПРОЕКТ</a:t>
            </a:r>
            <a:endParaRPr sz="165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1150" b="1" spc="85" dirty="0">
                <a:solidFill>
                  <a:srgbClr val="252F42"/>
                </a:solidFill>
                <a:latin typeface="Tahoma"/>
                <a:cs typeface="Tahoma"/>
              </a:rPr>
              <a:t>КОБРЕНДИНГ</a:t>
            </a:r>
            <a:endParaRPr sz="1150" dirty="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70583" y="2664764"/>
            <a:ext cx="709930" cy="711200"/>
            <a:chOff x="1570583" y="2664764"/>
            <a:chExt cx="709930" cy="711200"/>
          </a:xfrm>
        </p:grpSpPr>
        <p:sp>
          <p:nvSpPr>
            <p:cNvPr id="4" name="object 4"/>
            <p:cNvSpPr/>
            <p:nvPr/>
          </p:nvSpPr>
          <p:spPr>
            <a:xfrm>
              <a:off x="1570583" y="2664764"/>
              <a:ext cx="709930" cy="711200"/>
            </a:xfrm>
            <a:custGeom>
              <a:avLst/>
              <a:gdLst/>
              <a:ahLst/>
              <a:cxnLst/>
              <a:rect l="l" t="t" r="r" b="b"/>
              <a:pathLst>
                <a:path w="709930" h="711200">
                  <a:moveTo>
                    <a:pt x="351586" y="710653"/>
                  </a:moveTo>
                  <a:lnTo>
                    <a:pt x="286689" y="645820"/>
                  </a:lnTo>
                  <a:lnTo>
                    <a:pt x="240944" y="631063"/>
                  </a:lnTo>
                  <a:lnTo>
                    <a:pt x="198755" y="609434"/>
                  </a:lnTo>
                  <a:lnTo>
                    <a:pt x="160769" y="581596"/>
                  </a:lnTo>
                  <a:lnTo>
                    <a:pt x="127673" y="548220"/>
                  </a:lnTo>
                  <a:lnTo>
                    <a:pt x="100114" y="509981"/>
                  </a:lnTo>
                  <a:lnTo>
                    <a:pt x="78778" y="467550"/>
                  </a:lnTo>
                  <a:lnTo>
                    <a:pt x="64338" y="421589"/>
                  </a:lnTo>
                  <a:lnTo>
                    <a:pt x="0" y="357339"/>
                  </a:lnTo>
                  <a:lnTo>
                    <a:pt x="3441" y="405028"/>
                  </a:lnTo>
                  <a:lnTo>
                    <a:pt x="12979" y="450786"/>
                  </a:lnTo>
                  <a:lnTo>
                    <a:pt x="28194" y="494182"/>
                  </a:lnTo>
                  <a:lnTo>
                    <a:pt x="48641" y="534822"/>
                  </a:lnTo>
                  <a:lnTo>
                    <a:pt x="73939" y="572287"/>
                  </a:lnTo>
                  <a:lnTo>
                    <a:pt x="103657" y="606145"/>
                  </a:lnTo>
                  <a:lnTo>
                    <a:pt x="137388" y="636003"/>
                  </a:lnTo>
                  <a:lnTo>
                    <a:pt x="174701" y="661441"/>
                  </a:lnTo>
                  <a:lnTo>
                    <a:pt x="215188" y="682028"/>
                  </a:lnTo>
                  <a:lnTo>
                    <a:pt x="258445" y="697382"/>
                  </a:lnTo>
                  <a:lnTo>
                    <a:pt x="304050" y="707059"/>
                  </a:lnTo>
                  <a:lnTo>
                    <a:pt x="351586" y="710653"/>
                  </a:lnTo>
                  <a:close/>
                </a:path>
                <a:path w="709930" h="711200">
                  <a:moveTo>
                    <a:pt x="352679" y="50"/>
                  </a:moveTo>
                  <a:lnTo>
                    <a:pt x="304901" y="3530"/>
                  </a:lnTo>
                  <a:lnTo>
                    <a:pt x="259080" y="13144"/>
                  </a:lnTo>
                  <a:lnTo>
                    <a:pt x="215620" y="28473"/>
                  </a:lnTo>
                  <a:lnTo>
                    <a:pt x="174942" y="49098"/>
                  </a:lnTo>
                  <a:lnTo>
                    <a:pt x="137477" y="74612"/>
                  </a:lnTo>
                  <a:lnTo>
                    <a:pt x="103632" y="104571"/>
                  </a:lnTo>
                  <a:lnTo>
                    <a:pt x="73825" y="138569"/>
                  </a:lnTo>
                  <a:lnTo>
                    <a:pt x="48463" y="176199"/>
                  </a:lnTo>
                  <a:lnTo>
                    <a:pt x="27990" y="217004"/>
                  </a:lnTo>
                  <a:lnTo>
                    <a:pt x="12801" y="260591"/>
                  </a:lnTo>
                  <a:lnTo>
                    <a:pt x="3340" y="306539"/>
                  </a:lnTo>
                  <a:lnTo>
                    <a:pt x="0" y="354406"/>
                  </a:lnTo>
                  <a:lnTo>
                    <a:pt x="64147" y="289966"/>
                  </a:lnTo>
                  <a:lnTo>
                    <a:pt x="78600" y="243611"/>
                  </a:lnTo>
                  <a:lnTo>
                    <a:pt x="100063" y="200812"/>
                  </a:lnTo>
                  <a:lnTo>
                    <a:pt x="127850" y="162280"/>
                  </a:lnTo>
                  <a:lnTo>
                    <a:pt x="161277" y="128701"/>
                  </a:lnTo>
                  <a:lnTo>
                    <a:pt x="199644" y="100749"/>
                  </a:lnTo>
                  <a:lnTo>
                    <a:pt x="242290" y="79121"/>
                  </a:lnTo>
                  <a:lnTo>
                    <a:pt x="288531" y="64490"/>
                  </a:lnTo>
                  <a:lnTo>
                    <a:pt x="352679" y="50"/>
                  </a:lnTo>
                  <a:close/>
                </a:path>
                <a:path w="709930" h="711200">
                  <a:moveTo>
                    <a:pt x="709218" y="353364"/>
                  </a:moveTo>
                  <a:lnTo>
                    <a:pt x="705739" y="305511"/>
                  </a:lnTo>
                  <a:lnTo>
                    <a:pt x="696137" y="259600"/>
                  </a:lnTo>
                  <a:lnTo>
                    <a:pt x="680834" y="216065"/>
                  </a:lnTo>
                  <a:lnTo>
                    <a:pt x="660234" y="175310"/>
                  </a:lnTo>
                  <a:lnTo>
                    <a:pt x="634784" y="137769"/>
                  </a:lnTo>
                  <a:lnTo>
                    <a:pt x="604875" y="103860"/>
                  </a:lnTo>
                  <a:lnTo>
                    <a:pt x="570941" y="73990"/>
                  </a:lnTo>
                  <a:lnTo>
                    <a:pt x="533400" y="48577"/>
                  </a:lnTo>
                  <a:lnTo>
                    <a:pt x="492671" y="28067"/>
                  </a:lnTo>
                  <a:lnTo>
                    <a:pt x="449173" y="12839"/>
                  </a:lnTo>
                  <a:lnTo>
                    <a:pt x="403326" y="3352"/>
                  </a:lnTo>
                  <a:lnTo>
                    <a:pt x="355549" y="0"/>
                  </a:lnTo>
                  <a:lnTo>
                    <a:pt x="419887" y="64300"/>
                  </a:lnTo>
                  <a:lnTo>
                    <a:pt x="466153" y="78803"/>
                  </a:lnTo>
                  <a:lnTo>
                    <a:pt x="508850" y="100304"/>
                  </a:lnTo>
                  <a:lnTo>
                    <a:pt x="547293" y="128155"/>
                  </a:lnTo>
                  <a:lnTo>
                    <a:pt x="580809" y="161645"/>
                  </a:lnTo>
                  <a:lnTo>
                    <a:pt x="608711" y="200088"/>
                  </a:lnTo>
                  <a:lnTo>
                    <a:pt x="630301" y="242824"/>
                  </a:lnTo>
                  <a:lnTo>
                    <a:pt x="644918" y="289128"/>
                  </a:lnTo>
                  <a:lnTo>
                    <a:pt x="709218" y="353364"/>
                  </a:lnTo>
                  <a:close/>
                </a:path>
                <a:path w="709930" h="711200">
                  <a:moveTo>
                    <a:pt x="709460" y="356539"/>
                  </a:moveTo>
                  <a:lnTo>
                    <a:pt x="645274" y="420941"/>
                  </a:lnTo>
                  <a:lnTo>
                    <a:pt x="630859" y="466915"/>
                  </a:lnTo>
                  <a:lnTo>
                    <a:pt x="609574" y="509371"/>
                  </a:lnTo>
                  <a:lnTo>
                    <a:pt x="582079" y="547649"/>
                  </a:lnTo>
                  <a:lnTo>
                    <a:pt x="549021" y="581063"/>
                  </a:lnTo>
                  <a:lnTo>
                    <a:pt x="511073" y="608965"/>
                  </a:lnTo>
                  <a:lnTo>
                    <a:pt x="468922" y="630656"/>
                  </a:lnTo>
                  <a:lnTo>
                    <a:pt x="423214" y="645464"/>
                  </a:lnTo>
                  <a:lnTo>
                    <a:pt x="358432" y="710361"/>
                  </a:lnTo>
                  <a:lnTo>
                    <a:pt x="405955" y="706716"/>
                  </a:lnTo>
                  <a:lnTo>
                    <a:pt x="451535" y="696988"/>
                  </a:lnTo>
                  <a:lnTo>
                    <a:pt x="494766" y="681583"/>
                  </a:lnTo>
                  <a:lnTo>
                    <a:pt x="535228" y="660933"/>
                  </a:lnTo>
                  <a:lnTo>
                    <a:pt x="572503" y="635457"/>
                  </a:lnTo>
                  <a:lnTo>
                    <a:pt x="606171" y="605548"/>
                  </a:lnTo>
                  <a:lnTo>
                    <a:pt x="635838" y="571639"/>
                  </a:lnTo>
                  <a:lnTo>
                    <a:pt x="661073" y="534136"/>
                  </a:lnTo>
                  <a:lnTo>
                    <a:pt x="681469" y="493458"/>
                  </a:lnTo>
                  <a:lnTo>
                    <a:pt x="696607" y="450024"/>
                  </a:lnTo>
                  <a:lnTo>
                    <a:pt x="706069" y="404253"/>
                  </a:lnTo>
                  <a:lnTo>
                    <a:pt x="709460" y="356539"/>
                  </a:lnTo>
                  <a:close/>
                </a:path>
              </a:pathLst>
            </a:custGeom>
            <a:solidFill>
              <a:srgbClr val="252F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5139" y="2917774"/>
              <a:ext cx="233006" cy="206717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2593975" y="2521204"/>
            <a:ext cx="0" cy="1014730"/>
          </a:xfrm>
          <a:custGeom>
            <a:avLst/>
            <a:gdLst/>
            <a:ahLst/>
            <a:cxnLst/>
            <a:rect l="l" t="t" r="r" b="b"/>
            <a:pathLst>
              <a:path h="1014729">
                <a:moveTo>
                  <a:pt x="0" y="0"/>
                </a:moveTo>
                <a:lnTo>
                  <a:pt x="0" y="1014501"/>
                </a:lnTo>
              </a:path>
            </a:pathLst>
          </a:custGeom>
          <a:ln w="8354">
            <a:solidFill>
              <a:srgbClr val="293E5B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94999" y="5073154"/>
            <a:ext cx="0" cy="1014730"/>
          </a:xfrm>
          <a:custGeom>
            <a:avLst/>
            <a:gdLst/>
            <a:ahLst/>
            <a:cxnLst/>
            <a:rect l="l" t="t" r="r" b="b"/>
            <a:pathLst>
              <a:path h="1014729">
                <a:moveTo>
                  <a:pt x="0" y="0"/>
                </a:moveTo>
                <a:lnTo>
                  <a:pt x="0" y="1014514"/>
                </a:lnTo>
              </a:path>
            </a:pathLst>
          </a:custGeom>
          <a:ln w="8354">
            <a:solidFill>
              <a:srgbClr val="293E5B"/>
            </a:solidFill>
            <a:prstDash val="sysDot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570583" y="5230114"/>
            <a:ext cx="699770" cy="701040"/>
            <a:chOff x="1570583" y="5230114"/>
            <a:chExt cx="699770" cy="701040"/>
          </a:xfrm>
        </p:grpSpPr>
        <p:sp>
          <p:nvSpPr>
            <p:cNvPr id="19" name="object 19"/>
            <p:cNvSpPr/>
            <p:nvPr/>
          </p:nvSpPr>
          <p:spPr>
            <a:xfrm>
              <a:off x="1570583" y="5230113"/>
              <a:ext cx="699770" cy="701040"/>
            </a:xfrm>
            <a:custGeom>
              <a:avLst/>
              <a:gdLst/>
              <a:ahLst/>
              <a:cxnLst/>
              <a:rect l="l" t="t" r="r" b="b"/>
              <a:pathLst>
                <a:path w="699769" h="701039">
                  <a:moveTo>
                    <a:pt x="346570" y="700582"/>
                  </a:moveTo>
                  <a:lnTo>
                    <a:pt x="282625" y="636638"/>
                  </a:lnTo>
                  <a:lnTo>
                    <a:pt x="237540" y="622109"/>
                  </a:lnTo>
                  <a:lnTo>
                    <a:pt x="195948" y="600786"/>
                  </a:lnTo>
                  <a:lnTo>
                    <a:pt x="158508" y="573341"/>
                  </a:lnTo>
                  <a:lnTo>
                    <a:pt x="125869" y="540448"/>
                  </a:lnTo>
                  <a:lnTo>
                    <a:pt x="98704" y="502767"/>
                  </a:lnTo>
                  <a:lnTo>
                    <a:pt x="77660" y="460933"/>
                  </a:lnTo>
                  <a:lnTo>
                    <a:pt x="63398" y="415632"/>
                  </a:lnTo>
                  <a:lnTo>
                    <a:pt x="0" y="352285"/>
                  </a:lnTo>
                  <a:lnTo>
                    <a:pt x="3390" y="399313"/>
                  </a:lnTo>
                  <a:lnTo>
                    <a:pt x="12788" y="444411"/>
                  </a:lnTo>
                  <a:lnTo>
                    <a:pt x="27774" y="487197"/>
                  </a:lnTo>
                  <a:lnTo>
                    <a:pt x="47942" y="527265"/>
                  </a:lnTo>
                  <a:lnTo>
                    <a:pt x="72872" y="564197"/>
                  </a:lnTo>
                  <a:lnTo>
                    <a:pt x="102171" y="597573"/>
                  </a:lnTo>
                  <a:lnTo>
                    <a:pt x="135420" y="627011"/>
                  </a:lnTo>
                  <a:lnTo>
                    <a:pt x="172212" y="652081"/>
                  </a:lnTo>
                  <a:lnTo>
                    <a:pt x="212128" y="672388"/>
                  </a:lnTo>
                  <a:lnTo>
                    <a:pt x="254762" y="687501"/>
                  </a:lnTo>
                  <a:lnTo>
                    <a:pt x="299720" y="697052"/>
                  </a:lnTo>
                  <a:lnTo>
                    <a:pt x="346570" y="700582"/>
                  </a:lnTo>
                  <a:close/>
                </a:path>
                <a:path w="699769" h="701039">
                  <a:moveTo>
                    <a:pt x="347662" y="50"/>
                  </a:moveTo>
                  <a:lnTo>
                    <a:pt x="300570" y="3479"/>
                  </a:lnTo>
                  <a:lnTo>
                    <a:pt x="255397" y="12966"/>
                  </a:lnTo>
                  <a:lnTo>
                    <a:pt x="212559" y="28079"/>
                  </a:lnTo>
                  <a:lnTo>
                    <a:pt x="172453" y="48412"/>
                  </a:lnTo>
                  <a:lnTo>
                    <a:pt x="135521" y="73571"/>
                  </a:lnTo>
                  <a:lnTo>
                    <a:pt x="102146" y="103111"/>
                  </a:lnTo>
                  <a:lnTo>
                    <a:pt x="72758" y="136626"/>
                  </a:lnTo>
                  <a:lnTo>
                    <a:pt x="47764" y="173723"/>
                  </a:lnTo>
                  <a:lnTo>
                    <a:pt x="27571" y="213956"/>
                  </a:lnTo>
                  <a:lnTo>
                    <a:pt x="12611" y="256921"/>
                  </a:lnTo>
                  <a:lnTo>
                    <a:pt x="3276" y="302209"/>
                  </a:lnTo>
                  <a:lnTo>
                    <a:pt x="0" y="349402"/>
                  </a:lnTo>
                  <a:lnTo>
                    <a:pt x="63246" y="285851"/>
                  </a:lnTo>
                  <a:lnTo>
                    <a:pt x="77508" y="240144"/>
                  </a:lnTo>
                  <a:lnTo>
                    <a:pt x="98666" y="197967"/>
                  </a:lnTo>
                  <a:lnTo>
                    <a:pt x="126060" y="159969"/>
                  </a:lnTo>
                  <a:lnTo>
                    <a:pt x="159016" y="126860"/>
                  </a:lnTo>
                  <a:lnTo>
                    <a:pt x="196837" y="99301"/>
                  </a:lnTo>
                  <a:lnTo>
                    <a:pt x="238874" y="77978"/>
                  </a:lnTo>
                  <a:lnTo>
                    <a:pt x="284454" y="63550"/>
                  </a:lnTo>
                  <a:lnTo>
                    <a:pt x="347662" y="50"/>
                  </a:lnTo>
                  <a:close/>
                </a:path>
                <a:path w="699769" h="701039">
                  <a:moveTo>
                    <a:pt x="699198" y="348411"/>
                  </a:moveTo>
                  <a:lnTo>
                    <a:pt x="695756" y="301231"/>
                  </a:lnTo>
                  <a:lnTo>
                    <a:pt x="686295" y="255968"/>
                  </a:lnTo>
                  <a:lnTo>
                    <a:pt x="671207" y="213042"/>
                  </a:lnTo>
                  <a:lnTo>
                    <a:pt x="650900" y="172859"/>
                  </a:lnTo>
                  <a:lnTo>
                    <a:pt x="625805" y="135839"/>
                  </a:lnTo>
                  <a:lnTo>
                    <a:pt x="596315" y="102400"/>
                  </a:lnTo>
                  <a:lnTo>
                    <a:pt x="562864" y="72948"/>
                  </a:lnTo>
                  <a:lnTo>
                    <a:pt x="525856" y="47904"/>
                  </a:lnTo>
                  <a:lnTo>
                    <a:pt x="485711" y="27673"/>
                  </a:lnTo>
                  <a:lnTo>
                    <a:pt x="442823" y="12674"/>
                  </a:lnTo>
                  <a:lnTo>
                    <a:pt x="397637" y="3314"/>
                  </a:lnTo>
                  <a:lnTo>
                    <a:pt x="350545" y="0"/>
                  </a:lnTo>
                  <a:lnTo>
                    <a:pt x="413943" y="63360"/>
                  </a:lnTo>
                  <a:lnTo>
                    <a:pt x="459536" y="77660"/>
                  </a:lnTo>
                  <a:lnTo>
                    <a:pt x="501637" y="98869"/>
                  </a:lnTo>
                  <a:lnTo>
                    <a:pt x="539534" y="126326"/>
                  </a:lnTo>
                  <a:lnTo>
                    <a:pt x="572579" y="159346"/>
                  </a:lnTo>
                  <a:lnTo>
                    <a:pt x="600087" y="197256"/>
                  </a:lnTo>
                  <a:lnTo>
                    <a:pt x="621372" y="239395"/>
                  </a:lnTo>
                  <a:lnTo>
                    <a:pt x="635787" y="285064"/>
                  </a:lnTo>
                  <a:lnTo>
                    <a:pt x="699198" y="348411"/>
                  </a:lnTo>
                  <a:close/>
                </a:path>
                <a:path w="699769" h="701039">
                  <a:moveTo>
                    <a:pt x="699439" y="351536"/>
                  </a:moveTo>
                  <a:lnTo>
                    <a:pt x="636143" y="414934"/>
                  </a:lnTo>
                  <a:lnTo>
                    <a:pt x="621931" y="460286"/>
                  </a:lnTo>
                  <a:lnTo>
                    <a:pt x="600938" y="502158"/>
                  </a:lnTo>
                  <a:lnTo>
                    <a:pt x="573824" y="539902"/>
                  </a:lnTo>
                  <a:lnTo>
                    <a:pt x="541223" y="572846"/>
                  </a:lnTo>
                  <a:lnTo>
                    <a:pt x="503821" y="600341"/>
                  </a:lnTo>
                  <a:lnTo>
                    <a:pt x="462267" y="621728"/>
                  </a:lnTo>
                  <a:lnTo>
                    <a:pt x="417220" y="636346"/>
                  </a:lnTo>
                  <a:lnTo>
                    <a:pt x="353364" y="700341"/>
                  </a:lnTo>
                  <a:lnTo>
                    <a:pt x="400202" y="696734"/>
                  </a:lnTo>
                  <a:lnTo>
                    <a:pt x="445135" y="687120"/>
                  </a:lnTo>
                  <a:lnTo>
                    <a:pt x="487756" y="671931"/>
                  </a:lnTo>
                  <a:lnTo>
                    <a:pt x="527646" y="651573"/>
                  </a:lnTo>
                  <a:lnTo>
                    <a:pt x="564388" y="626452"/>
                  </a:lnTo>
                  <a:lnTo>
                    <a:pt x="597598" y="596963"/>
                  </a:lnTo>
                  <a:lnTo>
                    <a:pt x="626846" y="563537"/>
                  </a:lnTo>
                  <a:lnTo>
                    <a:pt x="651725" y="526580"/>
                  </a:lnTo>
                  <a:lnTo>
                    <a:pt x="671842" y="486486"/>
                  </a:lnTo>
                  <a:lnTo>
                    <a:pt x="686765" y="443687"/>
                  </a:lnTo>
                  <a:lnTo>
                    <a:pt x="696099" y="398564"/>
                  </a:lnTo>
                  <a:lnTo>
                    <a:pt x="699439" y="351536"/>
                  </a:lnTo>
                  <a:close/>
                </a:path>
              </a:pathLst>
            </a:custGeom>
            <a:solidFill>
              <a:srgbClr val="252F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1812" y="5479554"/>
              <a:ext cx="229743" cy="203796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13A4BBA4-6E68-4680-9705-6322907F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070" y="2625137"/>
            <a:ext cx="2051102" cy="85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xmlns="" id="{794D27B0-6C4C-4934-B39D-50A75B060E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763" y="5153139"/>
            <a:ext cx="2051102" cy="85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5DE7ECF-CCE9-476A-B490-82AAB3808175}"/>
              </a:ext>
            </a:extLst>
          </p:cNvPr>
          <p:cNvSpPr txBox="1"/>
          <p:nvPr/>
        </p:nvSpPr>
        <p:spPr>
          <a:xfrm>
            <a:off x="2501582" y="5314018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Управление локомотивом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55406" y="408377"/>
            <a:ext cx="3458730" cy="432169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9"/>
              </a:spcBef>
            </a:pPr>
            <a:r>
              <a:rPr sz="2400" spc="-25" dirty="0"/>
              <a:t>Т</a:t>
            </a:r>
            <a:r>
              <a:rPr sz="2400" spc="130" dirty="0"/>
              <a:t>А</a:t>
            </a:r>
            <a:r>
              <a:rPr sz="2400" spc="100" dirty="0"/>
              <a:t>Б</a:t>
            </a:r>
            <a:r>
              <a:rPr sz="2400" spc="50" dirty="0"/>
              <a:t>Л</a:t>
            </a:r>
            <a:r>
              <a:rPr sz="2400" spc="15" dirty="0"/>
              <a:t>И</a:t>
            </a:r>
            <a:r>
              <a:rPr sz="2400" spc="50" dirty="0"/>
              <a:t>Ч</a:t>
            </a:r>
            <a:r>
              <a:rPr sz="2400" spc="10" dirty="0"/>
              <a:t>К</a:t>
            </a:r>
            <a:r>
              <a:rPr sz="2400" spc="70" dirty="0"/>
              <a:t>И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1450449" y="1603686"/>
            <a:ext cx="2208530" cy="443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4600"/>
              </a:lnSpc>
              <a:spcBef>
                <a:spcPts val="95"/>
              </a:spcBef>
            </a:pPr>
            <a:r>
              <a:rPr sz="1100" spc="75" dirty="0">
                <a:solidFill>
                  <a:srgbClr val="252F42"/>
                </a:solidFill>
                <a:latin typeface="Verdana"/>
                <a:cs typeface="Verdana"/>
              </a:rPr>
              <a:t>ОБСЛУЖИВАНИЕ </a:t>
            </a:r>
            <a:r>
              <a:rPr sz="1100" spc="8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75" dirty="0">
                <a:solidFill>
                  <a:srgbClr val="252F42"/>
                </a:solidFill>
                <a:latin typeface="Verdana"/>
                <a:cs typeface="Verdana"/>
              </a:rPr>
              <a:t>ТРАНСПОРТА</a:t>
            </a:r>
            <a:r>
              <a:rPr sz="1100" spc="-9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90" dirty="0">
                <a:solidFill>
                  <a:srgbClr val="252F42"/>
                </a:solidFill>
                <a:latin typeface="Verdana"/>
                <a:cs typeface="Verdana"/>
              </a:rPr>
              <a:t>И</a:t>
            </a:r>
            <a:r>
              <a:rPr sz="1100" spc="-90" dirty="0">
                <a:solidFill>
                  <a:srgbClr val="252F42"/>
                </a:solidFill>
                <a:latin typeface="Verdana"/>
                <a:cs typeface="Verdana"/>
              </a:rPr>
              <a:t> </a:t>
            </a:r>
            <a:r>
              <a:rPr sz="1100" spc="55" dirty="0">
                <a:solidFill>
                  <a:srgbClr val="252F42"/>
                </a:solidFill>
                <a:latin typeface="Verdana"/>
                <a:cs typeface="Verdana"/>
              </a:rPr>
              <a:t>ЛОГИСТИКА</a:t>
            </a:r>
            <a:endParaRPr sz="1100" dirty="0">
              <a:latin typeface="Verdana"/>
              <a:cs typeface="Verdana"/>
            </a:endParaRPr>
          </a:p>
        </p:txBody>
      </p:sp>
      <p:grpSp>
        <p:nvGrpSpPr>
          <p:cNvPr id="46" name="object 9">
            <a:extLst>
              <a:ext uri="{FF2B5EF4-FFF2-40B4-BE49-F238E27FC236}">
                <a16:creationId xmlns:a16="http://schemas.microsoft.com/office/drawing/2014/main" xmlns="" id="{4F0B86DA-C792-4387-845F-5C114DC67B41}"/>
              </a:ext>
            </a:extLst>
          </p:cNvPr>
          <p:cNvGrpSpPr/>
          <p:nvPr/>
        </p:nvGrpSpPr>
        <p:grpSpPr>
          <a:xfrm>
            <a:off x="1770890" y="2940050"/>
            <a:ext cx="1908810" cy="932815"/>
            <a:chOff x="2981032" y="4474362"/>
            <a:chExt cx="1908810" cy="932815"/>
          </a:xfrm>
        </p:grpSpPr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E321633B-BF5D-4ACB-BA7B-75F00DE7721E}"/>
                </a:ext>
              </a:extLst>
            </p:cNvPr>
            <p:cNvSpPr/>
            <p:nvPr/>
          </p:nvSpPr>
          <p:spPr>
            <a:xfrm>
              <a:off x="2981032" y="4474362"/>
              <a:ext cx="932815" cy="932815"/>
            </a:xfrm>
            <a:custGeom>
              <a:avLst/>
              <a:gdLst/>
              <a:ahLst/>
              <a:cxnLst/>
              <a:rect l="l" t="t" r="r" b="b"/>
              <a:pathLst>
                <a:path w="932814" h="932814">
                  <a:moveTo>
                    <a:pt x="932357" y="932357"/>
                  </a:moveTo>
                  <a:lnTo>
                    <a:pt x="0" y="932357"/>
                  </a:lnTo>
                  <a:lnTo>
                    <a:pt x="0" y="0"/>
                  </a:lnTo>
                  <a:lnTo>
                    <a:pt x="932357" y="0"/>
                  </a:lnTo>
                  <a:lnTo>
                    <a:pt x="932357" y="932357"/>
                  </a:lnTo>
                  <a:close/>
                </a:path>
              </a:pathLst>
            </a:custGeom>
            <a:solidFill>
              <a:srgbClr val="00E0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11">
              <a:extLst>
                <a:ext uri="{FF2B5EF4-FFF2-40B4-BE49-F238E27FC236}">
                  <a16:creationId xmlns:a16="http://schemas.microsoft.com/office/drawing/2014/main" xmlns="" id="{F7A54C95-6BA3-460A-8102-4E0727305AD2}"/>
                </a:ext>
              </a:extLst>
            </p:cNvPr>
            <p:cNvSpPr/>
            <p:nvPr/>
          </p:nvSpPr>
          <p:spPr>
            <a:xfrm>
              <a:off x="3161207" y="4639322"/>
              <a:ext cx="1729105" cy="602615"/>
            </a:xfrm>
            <a:custGeom>
              <a:avLst/>
              <a:gdLst/>
              <a:ahLst/>
              <a:cxnLst/>
              <a:rect l="l" t="t" r="r" b="b"/>
              <a:pathLst>
                <a:path w="1729104" h="602614">
                  <a:moveTo>
                    <a:pt x="1728533" y="602462"/>
                  </a:moveTo>
                  <a:lnTo>
                    <a:pt x="0" y="602462"/>
                  </a:lnTo>
                  <a:lnTo>
                    <a:pt x="0" y="0"/>
                  </a:lnTo>
                  <a:lnTo>
                    <a:pt x="1728533" y="0"/>
                  </a:lnTo>
                  <a:lnTo>
                    <a:pt x="1728533" y="602462"/>
                  </a:lnTo>
                  <a:close/>
                </a:path>
              </a:pathLst>
            </a:custGeom>
            <a:solidFill>
              <a:srgbClr val="2552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12">
              <a:extLst>
                <a:ext uri="{FF2B5EF4-FFF2-40B4-BE49-F238E27FC236}">
                  <a16:creationId xmlns:a16="http://schemas.microsoft.com/office/drawing/2014/main" xmlns="" id="{BA695664-2083-4B79-A058-EFE9D1ED2F93}"/>
                </a:ext>
              </a:extLst>
            </p:cNvPr>
            <p:cNvSpPr/>
            <p:nvPr/>
          </p:nvSpPr>
          <p:spPr>
            <a:xfrm>
              <a:off x="3263201" y="5073446"/>
              <a:ext cx="507365" cy="43815"/>
            </a:xfrm>
            <a:custGeom>
              <a:avLst/>
              <a:gdLst/>
              <a:ahLst/>
              <a:cxnLst/>
              <a:rect l="l" t="t" r="r" b="b"/>
              <a:pathLst>
                <a:path w="507364" h="43814">
                  <a:moveTo>
                    <a:pt x="499325" y="43713"/>
                  </a:moveTo>
                  <a:lnTo>
                    <a:pt x="7797" y="43713"/>
                  </a:lnTo>
                  <a:lnTo>
                    <a:pt x="0" y="35915"/>
                  </a:lnTo>
                  <a:lnTo>
                    <a:pt x="0" y="7848"/>
                  </a:lnTo>
                  <a:lnTo>
                    <a:pt x="7797" y="0"/>
                  </a:lnTo>
                  <a:lnTo>
                    <a:pt x="489648" y="0"/>
                  </a:lnTo>
                  <a:lnTo>
                    <a:pt x="499325" y="0"/>
                  </a:lnTo>
                  <a:lnTo>
                    <a:pt x="507161" y="7848"/>
                  </a:lnTo>
                  <a:lnTo>
                    <a:pt x="507161" y="35915"/>
                  </a:lnTo>
                  <a:lnTo>
                    <a:pt x="499325" y="437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4BE7844-E4FF-4461-BA3A-D4098C854D8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15639" y="4819853"/>
              <a:ext cx="78689" cy="157403"/>
            </a:xfrm>
            <a:prstGeom prst="rect">
              <a:avLst/>
            </a:prstGeom>
          </p:spPr>
        </p:pic>
        <p:sp>
          <p:nvSpPr>
            <p:cNvPr id="51" name="object 14">
              <a:extLst>
                <a:ext uri="{FF2B5EF4-FFF2-40B4-BE49-F238E27FC236}">
                  <a16:creationId xmlns:a16="http://schemas.microsoft.com/office/drawing/2014/main" xmlns="" id="{A8D0879B-1277-4642-86C4-E76EDF45BD3B}"/>
                </a:ext>
              </a:extLst>
            </p:cNvPr>
            <p:cNvSpPr/>
            <p:nvPr/>
          </p:nvSpPr>
          <p:spPr>
            <a:xfrm>
              <a:off x="3455543" y="4819853"/>
              <a:ext cx="78740" cy="78740"/>
            </a:xfrm>
            <a:custGeom>
              <a:avLst/>
              <a:gdLst/>
              <a:ahLst/>
              <a:cxnLst/>
              <a:rect l="l" t="t" r="r" b="b"/>
              <a:pathLst>
                <a:path w="78739" h="78739">
                  <a:moveTo>
                    <a:pt x="74803" y="78727"/>
                  </a:moveTo>
                  <a:lnTo>
                    <a:pt x="3911" y="78727"/>
                  </a:lnTo>
                  <a:lnTo>
                    <a:pt x="0" y="74802"/>
                  </a:lnTo>
                  <a:lnTo>
                    <a:pt x="0" y="3911"/>
                  </a:lnTo>
                  <a:lnTo>
                    <a:pt x="3911" y="0"/>
                  </a:lnTo>
                  <a:lnTo>
                    <a:pt x="8775" y="0"/>
                  </a:lnTo>
                  <a:lnTo>
                    <a:pt x="74803" y="0"/>
                  </a:lnTo>
                  <a:lnTo>
                    <a:pt x="78727" y="3911"/>
                  </a:lnTo>
                  <a:lnTo>
                    <a:pt x="78727" y="74802"/>
                  </a:lnTo>
                  <a:lnTo>
                    <a:pt x="74803" y="787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35DF2A14-2AAC-4CBE-98EC-55DA361B8A3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5484" y="4819853"/>
              <a:ext cx="140500" cy="78727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51BF38DA-1891-48F6-8F35-F70A7E80F06F}"/>
                </a:ext>
              </a:extLst>
            </p:cNvPr>
            <p:cNvSpPr/>
            <p:nvPr/>
          </p:nvSpPr>
          <p:spPr>
            <a:xfrm>
              <a:off x="3263150" y="4767415"/>
              <a:ext cx="507365" cy="306070"/>
            </a:xfrm>
            <a:custGeom>
              <a:avLst/>
              <a:gdLst/>
              <a:ahLst/>
              <a:cxnLst/>
              <a:rect l="l" t="t" r="r" b="b"/>
              <a:pathLst>
                <a:path w="507364" h="306070">
                  <a:moveTo>
                    <a:pt x="34975" y="174866"/>
                  </a:moveTo>
                  <a:lnTo>
                    <a:pt x="0" y="174866"/>
                  </a:lnTo>
                  <a:lnTo>
                    <a:pt x="50" y="7835"/>
                  </a:lnTo>
                  <a:lnTo>
                    <a:pt x="7886" y="0"/>
                  </a:lnTo>
                  <a:lnTo>
                    <a:pt x="352577" y="0"/>
                  </a:lnTo>
                  <a:lnTo>
                    <a:pt x="393696" y="15816"/>
                  </a:lnTo>
                  <a:lnTo>
                    <a:pt x="408736" y="34975"/>
                  </a:lnTo>
                  <a:lnTo>
                    <a:pt x="61226" y="34975"/>
                  </a:lnTo>
                  <a:lnTo>
                    <a:pt x="51040" y="37037"/>
                  </a:lnTo>
                  <a:lnTo>
                    <a:pt x="42705" y="42660"/>
                  </a:lnTo>
                  <a:lnTo>
                    <a:pt x="37068" y="51001"/>
                  </a:lnTo>
                  <a:lnTo>
                    <a:pt x="34975" y="61213"/>
                  </a:lnTo>
                  <a:lnTo>
                    <a:pt x="34975" y="174866"/>
                  </a:lnTo>
                  <a:close/>
                </a:path>
                <a:path w="507364" h="306070">
                  <a:moveTo>
                    <a:pt x="501154" y="174866"/>
                  </a:moveTo>
                  <a:lnTo>
                    <a:pt x="148678" y="174866"/>
                  </a:lnTo>
                  <a:lnTo>
                    <a:pt x="148678" y="61213"/>
                  </a:lnTo>
                  <a:lnTo>
                    <a:pt x="146600" y="51001"/>
                  </a:lnTo>
                  <a:lnTo>
                    <a:pt x="140979" y="42660"/>
                  </a:lnTo>
                  <a:lnTo>
                    <a:pt x="132648" y="37037"/>
                  </a:lnTo>
                  <a:lnTo>
                    <a:pt x="122440" y="34975"/>
                  </a:lnTo>
                  <a:lnTo>
                    <a:pt x="201168" y="34975"/>
                  </a:lnTo>
                  <a:lnTo>
                    <a:pt x="190967" y="37037"/>
                  </a:lnTo>
                  <a:lnTo>
                    <a:pt x="182638" y="42660"/>
                  </a:lnTo>
                  <a:lnTo>
                    <a:pt x="177014" y="51001"/>
                  </a:lnTo>
                  <a:lnTo>
                    <a:pt x="174929" y="61213"/>
                  </a:lnTo>
                  <a:lnTo>
                    <a:pt x="174929" y="122377"/>
                  </a:lnTo>
                  <a:lnTo>
                    <a:pt x="177014" y="132585"/>
                  </a:lnTo>
                  <a:lnTo>
                    <a:pt x="182638" y="140917"/>
                  </a:lnTo>
                  <a:lnTo>
                    <a:pt x="190967" y="146542"/>
                  </a:lnTo>
                  <a:lnTo>
                    <a:pt x="201168" y="148628"/>
                  </a:lnTo>
                  <a:lnTo>
                    <a:pt x="484492" y="148628"/>
                  </a:lnTo>
                  <a:lnTo>
                    <a:pt x="496798" y="167182"/>
                  </a:lnTo>
                  <a:lnTo>
                    <a:pt x="498436" y="169608"/>
                  </a:lnTo>
                  <a:lnTo>
                    <a:pt x="499922" y="172186"/>
                  </a:lnTo>
                  <a:lnTo>
                    <a:pt x="501154" y="174866"/>
                  </a:lnTo>
                  <a:close/>
                </a:path>
                <a:path w="507364" h="306070">
                  <a:moveTo>
                    <a:pt x="341071" y="148628"/>
                  </a:moveTo>
                  <a:lnTo>
                    <a:pt x="262343" y="148628"/>
                  </a:lnTo>
                  <a:lnTo>
                    <a:pt x="272544" y="146542"/>
                  </a:lnTo>
                  <a:lnTo>
                    <a:pt x="280873" y="140917"/>
                  </a:lnTo>
                  <a:lnTo>
                    <a:pt x="286496" y="132585"/>
                  </a:lnTo>
                  <a:lnTo>
                    <a:pt x="288582" y="122377"/>
                  </a:lnTo>
                  <a:lnTo>
                    <a:pt x="288582" y="61213"/>
                  </a:lnTo>
                  <a:lnTo>
                    <a:pt x="286496" y="51001"/>
                  </a:lnTo>
                  <a:lnTo>
                    <a:pt x="280873" y="42660"/>
                  </a:lnTo>
                  <a:lnTo>
                    <a:pt x="272544" y="37037"/>
                  </a:lnTo>
                  <a:lnTo>
                    <a:pt x="262343" y="34975"/>
                  </a:lnTo>
                  <a:lnTo>
                    <a:pt x="341071" y="34975"/>
                  </a:lnTo>
                  <a:lnTo>
                    <a:pt x="330863" y="37037"/>
                  </a:lnTo>
                  <a:lnTo>
                    <a:pt x="322530" y="42660"/>
                  </a:lnTo>
                  <a:lnTo>
                    <a:pt x="316905" y="51001"/>
                  </a:lnTo>
                  <a:lnTo>
                    <a:pt x="314820" y="61213"/>
                  </a:lnTo>
                  <a:lnTo>
                    <a:pt x="314820" y="122377"/>
                  </a:lnTo>
                  <a:lnTo>
                    <a:pt x="316905" y="132585"/>
                  </a:lnTo>
                  <a:lnTo>
                    <a:pt x="322530" y="140917"/>
                  </a:lnTo>
                  <a:lnTo>
                    <a:pt x="330863" y="146542"/>
                  </a:lnTo>
                  <a:lnTo>
                    <a:pt x="341071" y="148628"/>
                  </a:lnTo>
                  <a:close/>
                </a:path>
                <a:path w="507364" h="306070">
                  <a:moveTo>
                    <a:pt x="388696" y="192328"/>
                  </a:moveTo>
                  <a:lnTo>
                    <a:pt x="354609" y="192328"/>
                  </a:lnTo>
                  <a:lnTo>
                    <a:pt x="358533" y="188467"/>
                  </a:lnTo>
                  <a:lnTo>
                    <a:pt x="358533" y="178790"/>
                  </a:lnTo>
                  <a:lnTo>
                    <a:pt x="354609" y="174866"/>
                  </a:lnTo>
                  <a:lnTo>
                    <a:pt x="388696" y="174866"/>
                  </a:lnTo>
                  <a:lnTo>
                    <a:pt x="384771" y="178790"/>
                  </a:lnTo>
                  <a:lnTo>
                    <a:pt x="384771" y="188467"/>
                  </a:lnTo>
                  <a:lnTo>
                    <a:pt x="388696" y="192328"/>
                  </a:lnTo>
                  <a:close/>
                </a:path>
                <a:path w="507364" h="306070">
                  <a:moveTo>
                    <a:pt x="506525" y="192379"/>
                  </a:moveTo>
                  <a:lnTo>
                    <a:pt x="505231" y="192379"/>
                  </a:lnTo>
                  <a:lnTo>
                    <a:pt x="505866" y="192277"/>
                  </a:lnTo>
                  <a:lnTo>
                    <a:pt x="506514" y="192087"/>
                  </a:lnTo>
                  <a:lnTo>
                    <a:pt x="506525" y="192379"/>
                  </a:lnTo>
                  <a:close/>
                </a:path>
                <a:path w="507364" h="306070">
                  <a:moveTo>
                    <a:pt x="445897" y="262331"/>
                  </a:moveTo>
                  <a:lnTo>
                    <a:pt x="0" y="262331"/>
                  </a:lnTo>
                  <a:lnTo>
                    <a:pt x="0" y="192328"/>
                  </a:lnTo>
                  <a:lnTo>
                    <a:pt x="34975" y="192328"/>
                  </a:lnTo>
                  <a:lnTo>
                    <a:pt x="34975" y="201117"/>
                  </a:lnTo>
                  <a:lnTo>
                    <a:pt x="37068" y="211317"/>
                  </a:lnTo>
                  <a:lnTo>
                    <a:pt x="42705" y="219646"/>
                  </a:lnTo>
                  <a:lnTo>
                    <a:pt x="51040" y="225270"/>
                  </a:lnTo>
                  <a:lnTo>
                    <a:pt x="61226" y="227355"/>
                  </a:lnTo>
                  <a:lnTo>
                    <a:pt x="500967" y="227355"/>
                  </a:lnTo>
                  <a:lnTo>
                    <a:pt x="499790" y="230224"/>
                  </a:lnTo>
                  <a:lnTo>
                    <a:pt x="492277" y="241096"/>
                  </a:lnTo>
                  <a:lnTo>
                    <a:pt x="482637" y="250110"/>
                  </a:lnTo>
                  <a:lnTo>
                    <a:pt x="471411" y="256776"/>
                  </a:lnTo>
                  <a:lnTo>
                    <a:pt x="459023" y="260911"/>
                  </a:lnTo>
                  <a:lnTo>
                    <a:pt x="445897" y="262331"/>
                  </a:lnTo>
                  <a:close/>
                </a:path>
                <a:path w="507364" h="306070">
                  <a:moveTo>
                    <a:pt x="500967" y="227355"/>
                  </a:moveTo>
                  <a:lnTo>
                    <a:pt x="122440" y="227355"/>
                  </a:lnTo>
                  <a:lnTo>
                    <a:pt x="132648" y="225270"/>
                  </a:lnTo>
                  <a:lnTo>
                    <a:pt x="140979" y="219646"/>
                  </a:lnTo>
                  <a:lnTo>
                    <a:pt x="146600" y="211317"/>
                  </a:lnTo>
                  <a:lnTo>
                    <a:pt x="148678" y="201117"/>
                  </a:lnTo>
                  <a:lnTo>
                    <a:pt x="148678" y="192328"/>
                  </a:lnTo>
                  <a:lnTo>
                    <a:pt x="504583" y="192328"/>
                  </a:lnTo>
                  <a:lnTo>
                    <a:pt x="505231" y="192379"/>
                  </a:lnTo>
                  <a:lnTo>
                    <a:pt x="506525" y="192379"/>
                  </a:lnTo>
                  <a:lnTo>
                    <a:pt x="507038" y="205274"/>
                  </a:lnTo>
                  <a:lnTo>
                    <a:pt x="504753" y="218135"/>
                  </a:lnTo>
                  <a:lnTo>
                    <a:pt x="500967" y="227355"/>
                  </a:lnTo>
                  <a:close/>
                </a:path>
                <a:path w="507364" h="306070">
                  <a:moveTo>
                    <a:pt x="275488" y="305841"/>
                  </a:moveTo>
                  <a:lnTo>
                    <a:pt x="257872" y="302509"/>
                  </a:lnTo>
                  <a:lnTo>
                    <a:pt x="243124" y="293330"/>
                  </a:lnTo>
                  <a:lnTo>
                    <a:pt x="232588" y="279529"/>
                  </a:lnTo>
                  <a:lnTo>
                    <a:pt x="227609" y="262331"/>
                  </a:lnTo>
                  <a:lnTo>
                    <a:pt x="245173" y="262331"/>
                  </a:lnTo>
                  <a:lnTo>
                    <a:pt x="248690" y="272766"/>
                  </a:lnTo>
                  <a:lnTo>
                    <a:pt x="255439" y="281063"/>
                  </a:lnTo>
                  <a:lnTo>
                    <a:pt x="264634" y="286541"/>
                  </a:lnTo>
                  <a:lnTo>
                    <a:pt x="275488" y="288518"/>
                  </a:lnTo>
                  <a:lnTo>
                    <a:pt x="311503" y="288518"/>
                  </a:lnTo>
                  <a:lnTo>
                    <a:pt x="307832" y="293330"/>
                  </a:lnTo>
                  <a:lnTo>
                    <a:pt x="293097" y="302509"/>
                  </a:lnTo>
                  <a:lnTo>
                    <a:pt x="275488" y="305841"/>
                  </a:lnTo>
                  <a:close/>
                </a:path>
                <a:path w="507364" h="306070">
                  <a:moveTo>
                    <a:pt x="311503" y="288518"/>
                  </a:moveTo>
                  <a:lnTo>
                    <a:pt x="275488" y="288518"/>
                  </a:lnTo>
                  <a:lnTo>
                    <a:pt x="286313" y="286541"/>
                  </a:lnTo>
                  <a:lnTo>
                    <a:pt x="295498" y="281063"/>
                  </a:lnTo>
                  <a:lnTo>
                    <a:pt x="302257" y="272766"/>
                  </a:lnTo>
                  <a:lnTo>
                    <a:pt x="305803" y="262331"/>
                  </a:lnTo>
                  <a:lnTo>
                    <a:pt x="323354" y="262331"/>
                  </a:lnTo>
                  <a:lnTo>
                    <a:pt x="318361" y="279529"/>
                  </a:lnTo>
                  <a:lnTo>
                    <a:pt x="311503" y="288518"/>
                  </a:lnTo>
                  <a:close/>
                </a:path>
                <a:path w="507364" h="306070">
                  <a:moveTo>
                    <a:pt x="389140" y="305841"/>
                  </a:moveTo>
                  <a:lnTo>
                    <a:pt x="371552" y="302509"/>
                  </a:lnTo>
                  <a:lnTo>
                    <a:pt x="356814" y="293330"/>
                  </a:lnTo>
                  <a:lnTo>
                    <a:pt x="346269" y="279529"/>
                  </a:lnTo>
                  <a:lnTo>
                    <a:pt x="341261" y="262331"/>
                  </a:lnTo>
                  <a:lnTo>
                    <a:pt x="358825" y="262331"/>
                  </a:lnTo>
                  <a:lnTo>
                    <a:pt x="362371" y="272766"/>
                  </a:lnTo>
                  <a:lnTo>
                    <a:pt x="369130" y="281063"/>
                  </a:lnTo>
                  <a:lnTo>
                    <a:pt x="378315" y="286541"/>
                  </a:lnTo>
                  <a:lnTo>
                    <a:pt x="389140" y="288518"/>
                  </a:lnTo>
                  <a:lnTo>
                    <a:pt x="425178" y="288518"/>
                  </a:lnTo>
                  <a:lnTo>
                    <a:pt x="421505" y="293330"/>
                  </a:lnTo>
                  <a:lnTo>
                    <a:pt x="406756" y="302509"/>
                  </a:lnTo>
                  <a:lnTo>
                    <a:pt x="389140" y="305841"/>
                  </a:lnTo>
                  <a:close/>
                </a:path>
                <a:path w="507364" h="306070">
                  <a:moveTo>
                    <a:pt x="425178" y="288518"/>
                  </a:moveTo>
                  <a:lnTo>
                    <a:pt x="389140" y="288518"/>
                  </a:lnTo>
                  <a:lnTo>
                    <a:pt x="399994" y="286541"/>
                  </a:lnTo>
                  <a:lnTo>
                    <a:pt x="409189" y="281063"/>
                  </a:lnTo>
                  <a:lnTo>
                    <a:pt x="415938" y="272766"/>
                  </a:lnTo>
                  <a:lnTo>
                    <a:pt x="419455" y="262331"/>
                  </a:lnTo>
                  <a:lnTo>
                    <a:pt x="437019" y="262331"/>
                  </a:lnTo>
                  <a:lnTo>
                    <a:pt x="432040" y="279529"/>
                  </a:lnTo>
                  <a:lnTo>
                    <a:pt x="425178" y="2885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17">
            <a:extLst>
              <a:ext uri="{FF2B5EF4-FFF2-40B4-BE49-F238E27FC236}">
                <a16:creationId xmlns:a16="http://schemas.microsoft.com/office/drawing/2014/main" xmlns="" id="{C1780A8A-79C6-4D71-81A6-A031D414726D}"/>
              </a:ext>
            </a:extLst>
          </p:cNvPr>
          <p:cNvSpPr txBox="1"/>
          <p:nvPr/>
        </p:nvSpPr>
        <p:spPr>
          <a:xfrm>
            <a:off x="2696785" y="3107307"/>
            <a:ext cx="976630" cy="602615"/>
          </a:xfrm>
          <a:prstGeom prst="rect">
            <a:avLst/>
          </a:prstGeom>
          <a:solidFill>
            <a:srgbClr val="255232"/>
          </a:solidFill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 dirty="0">
              <a:latin typeface="Times New Roman"/>
              <a:cs typeface="Times New Roman"/>
            </a:endParaRPr>
          </a:p>
          <a:p>
            <a:pPr marR="359410">
              <a:lnSpc>
                <a:spcPct val="118100"/>
              </a:lnSpc>
              <a:spcBef>
                <a:spcPts val="5"/>
              </a:spcBef>
            </a:pPr>
            <a:r>
              <a:rPr sz="650" b="1" spc="25" dirty="0">
                <a:solidFill>
                  <a:srgbClr val="FFFFFF"/>
                </a:solidFill>
                <a:latin typeface="Tahoma"/>
                <a:cs typeface="Tahoma"/>
              </a:rPr>
              <a:t>Управление </a:t>
            </a:r>
            <a:r>
              <a:rPr sz="650" b="1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650" b="1" spc="20" dirty="0">
                <a:solidFill>
                  <a:srgbClr val="FFFFFF"/>
                </a:solidFill>
                <a:latin typeface="Tahoma"/>
                <a:cs typeface="Tahoma"/>
              </a:rPr>
              <a:t>ло</a:t>
            </a:r>
            <a:r>
              <a:rPr sz="650" b="1" spc="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650" b="1" spc="35" dirty="0">
                <a:solidFill>
                  <a:srgbClr val="FFFFFF"/>
                </a:solidFill>
                <a:latin typeface="Tahoma"/>
                <a:cs typeface="Tahoma"/>
              </a:rPr>
              <a:t>ом</a:t>
            </a:r>
            <a:r>
              <a:rPr sz="650" b="1" spc="1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650" b="1" spc="25" dirty="0">
                <a:solidFill>
                  <a:srgbClr val="FFFFFF"/>
                </a:solidFill>
                <a:latin typeface="Tahoma"/>
                <a:cs typeface="Tahoma"/>
              </a:rPr>
              <a:t>тивом</a:t>
            </a:r>
            <a:endParaRPr sz="6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/>
          <p:nvPr/>
        </p:nvSpPr>
        <p:spPr>
          <a:xfrm>
            <a:off x="334016" y="1127279"/>
            <a:ext cx="2065655" cy="19428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150" b="1" spc="175" dirty="0">
                <a:solidFill>
                  <a:srgbClr val="252F42"/>
                </a:solidFill>
                <a:latin typeface="Tahoma"/>
                <a:cs typeface="Tahoma"/>
              </a:rPr>
              <a:t>ВИЗИТНАЯ</a:t>
            </a:r>
            <a:r>
              <a:rPr sz="1150" b="1" spc="-55" dirty="0">
                <a:solidFill>
                  <a:srgbClr val="252F42"/>
                </a:solidFill>
                <a:latin typeface="Tahoma"/>
                <a:cs typeface="Tahoma"/>
              </a:rPr>
              <a:t> </a:t>
            </a:r>
            <a:r>
              <a:rPr sz="1150" b="1" spc="175" dirty="0">
                <a:solidFill>
                  <a:srgbClr val="252F42"/>
                </a:solidFill>
                <a:latin typeface="Tahoma"/>
                <a:cs typeface="Tahoma"/>
              </a:rPr>
              <a:t>КАРТОЧКА</a:t>
            </a:r>
            <a:endParaRPr sz="1150" dirty="0">
              <a:latin typeface="Tahoma"/>
              <a:cs typeface="Tahoma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EC49C0D-DBAC-407D-8AA9-C3CF140F8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2350983"/>
            <a:ext cx="5172075" cy="28545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TM02474572[[fn=Медицинский шаблон оформления]]</Template>
  <TotalTime>144</TotalTime>
  <Words>40</Words>
  <Application>Microsoft Office PowerPoint</Application>
  <PresentationFormat>Произвольный</PresentationFormat>
  <Paragraphs>24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Times New Roman</vt:lpstr>
      <vt:lpstr>Arial</vt:lpstr>
      <vt:lpstr>Tahoma</vt:lpstr>
      <vt:lpstr>Calibri</vt:lpstr>
      <vt:lpstr>Arial Unicode MS</vt:lpstr>
      <vt:lpstr>Verdana</vt:lpstr>
      <vt:lpstr>La mente</vt:lpstr>
      <vt:lpstr>Презентация PowerPoint</vt:lpstr>
      <vt:lpstr>ДИЗАЙН-ПРОЕКТ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ТАБЛИЧКИ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Ольга</cp:lastModifiedBy>
  <cp:revision>17</cp:revision>
  <dcterms:created xsi:type="dcterms:W3CDTF">2021-09-13T21:12:27Z</dcterms:created>
  <dcterms:modified xsi:type="dcterms:W3CDTF">2021-12-02T10:56:31Z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2021-09-26T00:00:00Z</vt:filetime>
  </property>
  <property fmtid="{D5CDD505-2E9C-101B-9397-08002B2CF9AE}" pid="3" name="LastSaved">
    <vt:filetime>2021-09-26T00:00:00Z</vt:filetime>
  </property>
</Properties>
</file>